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4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3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4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4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9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3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8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6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7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7BC0F-1096-4610-AA2F-CB4C01080DB0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16FDA-8CF8-4091-8651-BDBDAAA1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8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228600"/>
            <a:ext cx="6629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chemeClr val="tx1"/>
                </a:solidFill>
              </a:rPr>
              <a:t>Door – </a:t>
            </a:r>
            <a:r>
              <a:rPr lang="he-IL" sz="5000" b="1" dirty="0" smtClean="0">
                <a:solidFill>
                  <a:schemeClr val="tx1"/>
                </a:solidFill>
              </a:rPr>
              <a:t>דלת</a:t>
            </a:r>
            <a:r>
              <a:rPr lang="en-US" sz="5000" b="1" dirty="0" smtClean="0">
                <a:solidFill>
                  <a:schemeClr val="tx1"/>
                </a:solidFill>
              </a:rPr>
              <a:t> - Delet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" y="2057400"/>
            <a:ext cx="6629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chemeClr val="tx1"/>
                </a:solidFill>
              </a:rPr>
              <a:t>Chair – </a:t>
            </a:r>
            <a:r>
              <a:rPr lang="he-IL" sz="5000" b="1" dirty="0" smtClean="0">
                <a:solidFill>
                  <a:schemeClr val="tx1"/>
                </a:solidFill>
              </a:rPr>
              <a:t> כיסא</a:t>
            </a:r>
            <a:r>
              <a:rPr lang="en-US" sz="5000" b="1" dirty="0" smtClean="0">
                <a:solidFill>
                  <a:schemeClr val="tx1"/>
                </a:solidFill>
              </a:rPr>
              <a:t>- Kiseh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" y="3886200"/>
            <a:ext cx="6629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smtClean="0">
                <a:solidFill>
                  <a:schemeClr val="tx1"/>
                </a:solidFill>
              </a:rPr>
              <a:t>Table – </a:t>
            </a:r>
            <a:r>
              <a:rPr lang="he-IL" sz="4500" b="1" dirty="0" smtClean="0">
                <a:solidFill>
                  <a:schemeClr val="tx1"/>
                </a:solidFill>
              </a:rPr>
              <a:t>שולחן</a:t>
            </a:r>
            <a:r>
              <a:rPr lang="en-US" sz="4500" b="1" dirty="0" smtClean="0">
                <a:solidFill>
                  <a:schemeClr val="tx1"/>
                </a:solidFill>
              </a:rPr>
              <a:t> - Shulchan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" y="5791200"/>
            <a:ext cx="6629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chemeClr val="tx1"/>
                </a:solidFill>
              </a:rPr>
              <a:t>Pencil – </a:t>
            </a:r>
            <a:r>
              <a:rPr lang="he-IL" sz="5000" b="1" dirty="0" smtClean="0">
                <a:solidFill>
                  <a:schemeClr val="tx1"/>
                </a:solidFill>
              </a:rPr>
              <a:t>עיפרון</a:t>
            </a:r>
            <a:r>
              <a:rPr lang="en-US" sz="5000" b="1" dirty="0" smtClean="0">
                <a:solidFill>
                  <a:schemeClr val="tx1"/>
                </a:solidFill>
              </a:rPr>
              <a:t> - </a:t>
            </a:r>
            <a:r>
              <a:rPr lang="en-US" sz="5000" b="1" dirty="0" err="1" smtClean="0">
                <a:solidFill>
                  <a:schemeClr val="tx1"/>
                </a:solidFill>
              </a:rPr>
              <a:t>Eiparon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7543800"/>
            <a:ext cx="6629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chemeClr val="tx1"/>
                </a:solidFill>
              </a:rPr>
              <a:t>Pen – </a:t>
            </a:r>
            <a:r>
              <a:rPr lang="he-IL" sz="5000" b="1" dirty="0" smtClean="0">
                <a:solidFill>
                  <a:schemeClr val="tx1"/>
                </a:solidFill>
              </a:rPr>
              <a:t>עט</a:t>
            </a:r>
            <a:r>
              <a:rPr lang="en-US" sz="5000" b="1" dirty="0" smtClean="0">
                <a:solidFill>
                  <a:schemeClr val="tx1"/>
                </a:solidFill>
              </a:rPr>
              <a:t> - </a:t>
            </a:r>
            <a:r>
              <a:rPr lang="en-US" sz="5000" b="1" dirty="0" err="1" smtClean="0">
                <a:solidFill>
                  <a:schemeClr val="tx1"/>
                </a:solidFill>
              </a:rPr>
              <a:t>Ett</a:t>
            </a:r>
            <a:endParaRPr lang="en-US" sz="5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8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228600"/>
            <a:ext cx="6629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>
                <a:solidFill>
                  <a:schemeClr val="tx1"/>
                </a:solidFill>
              </a:rPr>
              <a:t>Paper – </a:t>
            </a:r>
            <a:r>
              <a:rPr lang="he-IL" sz="5000" b="1" dirty="0" smtClean="0">
                <a:solidFill>
                  <a:schemeClr val="tx1"/>
                </a:solidFill>
              </a:rPr>
              <a:t>נייר</a:t>
            </a:r>
            <a:r>
              <a:rPr lang="en-US" sz="5000" b="1" dirty="0" smtClean="0">
                <a:solidFill>
                  <a:schemeClr val="tx1"/>
                </a:solidFill>
              </a:rPr>
              <a:t> - Neeyar</a:t>
            </a:r>
            <a:endParaRPr lang="en-US" sz="5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60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Hadad</dc:creator>
  <cp:lastModifiedBy>Noa Hadad</cp:lastModifiedBy>
  <cp:revision>2</cp:revision>
  <cp:lastPrinted>2015-03-24T17:45:09Z</cp:lastPrinted>
  <dcterms:created xsi:type="dcterms:W3CDTF">2015-03-24T17:39:29Z</dcterms:created>
  <dcterms:modified xsi:type="dcterms:W3CDTF">2015-03-24T18:04:42Z</dcterms:modified>
</cp:coreProperties>
</file>