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64" r:id="rId2"/>
    <p:sldId id="272" r:id="rId3"/>
    <p:sldId id="275" r:id="rId4"/>
    <p:sldId id="276" r:id="rId5"/>
    <p:sldId id="266" r:id="rId6"/>
    <p:sldId id="267" r:id="rId7"/>
    <p:sldId id="268" r:id="rId8"/>
    <p:sldId id="269" r:id="rId9"/>
    <p:sldId id="271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5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3E37F-7E3A-415C-8398-7643362288E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EC95-43C6-4028-BD5F-4CC65BBA65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4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fld id="{35D9DDB3-58EF-F641-88E9-A23003CFAC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fld id="{BE1753D9-4665-C747-8BC7-946C6FA5A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5NThcyK9U&amp;index=6&amp;list=PL2D9DA13014A1F1D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UvPpIHu-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66057"/>
            <a:ext cx="10468864" cy="124099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Dream…</a:t>
            </a:r>
            <a:endParaRPr lang="he-IL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2642" y="2584904"/>
            <a:ext cx="2124075" cy="2152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herzl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3454" y="2312378"/>
            <a:ext cx="2528025" cy="3266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bang_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168" y="2425322"/>
            <a:ext cx="3526967" cy="2667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829" y="399288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The Declaration of independence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741714"/>
            <a:ext cx="9564914" cy="4688112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The State of Israel will be open for Jewish immigration and for the Ingathering of the Exiles; </a:t>
            </a:r>
            <a:r>
              <a:rPr lang="en-US" b="1" dirty="0" smtClean="0"/>
              <a:t>it will foster the development of the country for the benefit of all its inhabitants</a:t>
            </a:r>
            <a:r>
              <a:rPr lang="en-US" dirty="0" smtClean="0"/>
              <a:t>; it will be </a:t>
            </a:r>
            <a:r>
              <a:rPr lang="en-US" b="1" dirty="0" smtClean="0"/>
              <a:t>based on freedom, justice and peace as envisaged by the prophets of Israel</a:t>
            </a:r>
            <a:r>
              <a:rPr lang="en-US" dirty="0" smtClean="0"/>
              <a:t>; it will </a:t>
            </a:r>
            <a:r>
              <a:rPr lang="en-US" b="1" dirty="0" smtClean="0"/>
              <a:t>ensure complete equality of social and political rights to all its inhabitants irrespective of religion, race or sex</a:t>
            </a:r>
            <a:r>
              <a:rPr lang="en-US" dirty="0" smtClean="0"/>
              <a:t>; it will guarantee </a:t>
            </a:r>
            <a:r>
              <a:rPr lang="en-US" b="1" dirty="0" smtClean="0"/>
              <a:t>freedom of religion, conscience, language, education and culture</a:t>
            </a:r>
            <a:r>
              <a:rPr lang="en-US" dirty="0" smtClean="0"/>
              <a:t>; it will </a:t>
            </a:r>
            <a:r>
              <a:rPr lang="en-US" b="1" dirty="0" smtClean="0"/>
              <a:t>safeguard the Holy Places of all religions</a:t>
            </a:r>
            <a:r>
              <a:rPr lang="en-US" dirty="0" smtClean="0"/>
              <a:t>; and it will be </a:t>
            </a:r>
            <a:r>
              <a:rPr lang="en-US" b="1" dirty="0" smtClean="0"/>
              <a:t>faithful to the principles of the Charter of the United Nations. </a:t>
            </a:r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4" name="Picture 3" descr="261px-Israel_Declaration_of_Independ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0270" y="0"/>
            <a:ext cx="1791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5" y="3723058"/>
            <a:ext cx="10972800" cy="1143000"/>
          </a:xfrm>
        </p:spPr>
        <p:txBody>
          <a:bodyPr>
            <a:noAutofit/>
          </a:bodyPr>
          <a:lstStyle/>
          <a:p>
            <a:pPr algn="ctr" rtl="0"/>
            <a:r>
              <a:rPr lang="en-US" sz="9600" dirty="0" smtClean="0"/>
              <a:t>What is your vision for the state of Israel?</a:t>
            </a:r>
            <a:br>
              <a:rPr lang="en-US" sz="9600" dirty="0" smtClean="0"/>
            </a:br>
            <a:endParaRPr lang="he-IL" sz="9600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5999" y="3554412"/>
            <a:ext cx="4590371" cy="3191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/>
              <a:t>I Have a Dream</a:t>
            </a:r>
            <a:r>
              <a:rPr lang="en-US" dirty="0" smtClean="0"/>
              <a:t> ("</a:t>
            </a:r>
            <a:r>
              <a:rPr lang="en-US" dirty="0" err="1" smtClean="0"/>
              <a:t>Yesh</a:t>
            </a:r>
            <a:r>
              <a:rPr lang="en-US" dirty="0" smtClean="0"/>
              <a:t> Li </a:t>
            </a:r>
            <a:r>
              <a:rPr lang="en-US" dirty="0" err="1" smtClean="0"/>
              <a:t>Chalom</a:t>
            </a:r>
            <a:r>
              <a:rPr lang="en-US" dirty="0" smtClean="0"/>
              <a:t>")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85000" lnSpcReduction="20000"/>
          </a:bodyPr>
          <a:lstStyle/>
          <a:p>
            <a:pPr algn="l" rtl="0"/>
            <a:r>
              <a:rPr lang="en-US" dirty="0" smtClean="0"/>
              <a:t>I have a dream</a:t>
            </a:r>
            <a:br>
              <a:rPr lang="en-US" dirty="0" smtClean="0"/>
            </a:br>
            <a:r>
              <a:rPr lang="en-US" dirty="0" smtClean="0"/>
              <a:t>And it's much greater than anything else</a:t>
            </a:r>
            <a:br>
              <a:rPr lang="en-US" dirty="0" smtClean="0"/>
            </a:br>
            <a:r>
              <a:rPr lang="en-US" dirty="0" smtClean="0"/>
              <a:t>I have a dream</a:t>
            </a:r>
            <a:br>
              <a:rPr lang="en-US" dirty="0" smtClean="0"/>
            </a:br>
            <a:r>
              <a:rPr lang="en-US" dirty="0" smtClean="0"/>
              <a:t>And it's very ancient and also new</a:t>
            </a:r>
            <a:br>
              <a:rPr lang="en-US" dirty="0" smtClean="0"/>
            </a:br>
            <a:r>
              <a:rPr lang="en-US" dirty="0" smtClean="0"/>
              <a:t>Will come the day, very clear and sweet like honey</a:t>
            </a:r>
            <a:br>
              <a:rPr lang="en-US" dirty="0" smtClean="0"/>
            </a:br>
            <a:r>
              <a:rPr lang="en-US" dirty="0" smtClean="0"/>
              <a:t>I have a dream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Deliver peace</a:t>
            </a:r>
            <a:br>
              <a:rPr lang="en-US" dirty="0" smtClean="0"/>
            </a:br>
            <a:r>
              <a:rPr lang="en-US" dirty="0" smtClean="0"/>
              <a:t>Mountains blue from depth to sea</a:t>
            </a:r>
            <a:br>
              <a:rPr lang="en-US" dirty="0" smtClean="0"/>
            </a:br>
            <a:r>
              <a:rPr lang="en-US" dirty="0" smtClean="0"/>
              <a:t>And sing suddenly</a:t>
            </a:r>
            <a:br>
              <a:rPr lang="en-US" dirty="0" smtClean="0"/>
            </a:br>
            <a:r>
              <a:rPr lang="en-US" dirty="0" smtClean="0"/>
              <a:t>Children will sing from nation to nation</a:t>
            </a:r>
            <a:br>
              <a:rPr lang="en-US" dirty="0" smtClean="0"/>
            </a:br>
            <a:r>
              <a:rPr lang="en-US" dirty="0" smtClean="0"/>
              <a:t>And not in a dream</a:t>
            </a:r>
            <a:br>
              <a:rPr lang="en-US" dirty="0" smtClean="0"/>
            </a:br>
            <a:r>
              <a:rPr lang="en-US" dirty="0" smtClean="0"/>
              <a:t>Their song will touch the heart of the whole world</a:t>
            </a:r>
            <a:br>
              <a:rPr lang="en-US" dirty="0" smtClean="0"/>
            </a:br>
            <a:r>
              <a:rPr lang="en-US" dirty="0" smtClean="0"/>
              <a:t>I have a dream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have a dream</a:t>
            </a:r>
            <a:br>
              <a:rPr lang="en-US" dirty="0" smtClean="0"/>
            </a:br>
            <a:r>
              <a:rPr lang="en-US" dirty="0" smtClean="0"/>
              <a:t>Which I received as an inheritance from my father</a:t>
            </a:r>
            <a:br>
              <a:rPr lang="en-US" dirty="0" smtClean="0"/>
            </a:br>
            <a:r>
              <a:rPr lang="en-US" dirty="0" smtClean="0"/>
              <a:t>From every abyss</a:t>
            </a:r>
            <a:br>
              <a:rPr lang="en-US" dirty="0" smtClean="0"/>
            </a:br>
            <a:r>
              <a:rPr lang="en-US" dirty="0" smtClean="0"/>
              <a:t>It knew to spread it's wings and ascend</a:t>
            </a:r>
            <a:br>
              <a:rPr lang="en-US" dirty="0" smtClean="0"/>
            </a:br>
            <a:r>
              <a:rPr lang="en-US" dirty="0" smtClean="0"/>
              <a:t>Comes a threat</a:t>
            </a:r>
            <a:br>
              <a:rPr lang="en-US" dirty="0" smtClean="0"/>
            </a:br>
            <a:r>
              <a:rPr lang="en-US" dirty="0" smtClean="0"/>
              <a:t>Arose purity from death and captivity</a:t>
            </a:r>
            <a:br>
              <a:rPr lang="en-US" dirty="0" smtClean="0"/>
            </a:br>
            <a:r>
              <a:rPr lang="en-US" dirty="0" smtClean="0"/>
              <a:t>I have a dream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have a dream</a:t>
            </a:r>
            <a:br>
              <a:rPr lang="en-US" dirty="0" smtClean="0"/>
            </a:br>
            <a:r>
              <a:rPr lang="en-US" dirty="0" smtClean="0"/>
              <a:t>Fixed like a spring in the heart of the hill</a:t>
            </a:r>
            <a:br>
              <a:rPr lang="en-US" dirty="0" smtClean="0"/>
            </a:br>
            <a:r>
              <a:rPr lang="en-US" dirty="0" smtClean="0"/>
              <a:t>This is the place</a:t>
            </a:r>
            <a:br>
              <a:rPr lang="en-US" dirty="0" smtClean="0"/>
            </a:br>
            <a:r>
              <a:rPr lang="en-US" dirty="0" smtClean="0"/>
              <a:t>From here will shoot forth and rise, and even become stronger</a:t>
            </a:r>
            <a:br>
              <a:rPr lang="en-US" dirty="0" smtClean="0"/>
            </a:br>
            <a:r>
              <a:rPr lang="en-US" dirty="0" smtClean="0"/>
              <a:t>And a song of peace</a:t>
            </a:r>
            <a:br>
              <a:rPr lang="en-US" dirty="0" smtClean="0"/>
            </a:br>
            <a:r>
              <a:rPr lang="en-US" dirty="0" smtClean="0"/>
              <a:t>Will blow from this stone to the whole site</a:t>
            </a:r>
            <a:br>
              <a:rPr lang="en-US" dirty="0" smtClean="0"/>
            </a:br>
            <a:r>
              <a:rPr lang="en-US" dirty="0" smtClean="0"/>
              <a:t>I have a dream</a:t>
            </a:r>
            <a:endParaRPr lang="he-IL" dirty="0"/>
          </a:p>
        </p:txBody>
      </p:sp>
      <p:sp>
        <p:nvSpPr>
          <p:cNvPr id="4" name="Action Button: Sound 3">
            <a:hlinkClick r:id="rId3" highlightClick="1">
              <a:snd r:embed="rId2" name="applause.wav"/>
            </a:hlinkClick>
          </p:cNvPr>
          <p:cNvSpPr/>
          <p:nvPr/>
        </p:nvSpPr>
        <p:spPr>
          <a:xfrm>
            <a:off x="11016343" y="580571"/>
            <a:ext cx="957943" cy="88537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o-assassinated-martin-luther-king-jr-yahoo-answer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68563"/>
            <a:ext cx="6510177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amous-Quotes-Martin-Luther-King-J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2399" y="1"/>
            <a:ext cx="56896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365828" y="689573"/>
            <a:ext cx="10972800" cy="1143000"/>
          </a:xfrm>
        </p:spPr>
        <p:txBody>
          <a:bodyPr/>
          <a:lstStyle/>
          <a:p>
            <a:pPr algn="ctr" rtl="0"/>
            <a:r>
              <a:rPr lang="en-US" b="1" dirty="0" smtClean="0"/>
              <a:t>Martin Luther King JR</a:t>
            </a:r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David Ben- </a:t>
            </a:r>
            <a:r>
              <a:rPr lang="en-US" b="1" dirty="0" err="1" smtClean="0"/>
              <a:t>Gurion</a:t>
            </a:r>
            <a:r>
              <a:rPr lang="en-US" b="1" dirty="0" smtClean="0"/>
              <a:t> </a:t>
            </a:r>
            <a:endParaRPr lang="he-IL" b="1" dirty="0"/>
          </a:p>
        </p:txBody>
      </p:sp>
      <p:pic>
        <p:nvPicPr>
          <p:cNvPr id="6" name="Picture 5" descr="david20ben-gur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8030" y="2434953"/>
            <a:ext cx="3153684" cy="4002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bguQu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3668" y="0"/>
            <a:ext cx="606833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92" y="1717766"/>
            <a:ext cx="10972800" cy="4389120"/>
          </a:xfrm>
        </p:spPr>
        <p:txBody>
          <a:bodyPr/>
          <a:lstStyle/>
          <a:p>
            <a:pPr algn="l" rtl="0"/>
            <a:r>
              <a:rPr lang="en-US" dirty="0"/>
              <a:t>Theodor </a:t>
            </a:r>
            <a:r>
              <a:rPr lang="en-US" dirty="0" smtClean="0"/>
              <a:t>Herzl ( </a:t>
            </a:r>
            <a:r>
              <a:rPr lang="en-US" dirty="0"/>
              <a:t>1860 – </a:t>
            </a:r>
            <a:r>
              <a:rPr lang="en-US" dirty="0" smtClean="0"/>
              <a:t>1904)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he-IL" dirty="0" smtClean="0"/>
              <a:t> </a:t>
            </a:r>
            <a:r>
              <a:rPr lang="en-US" b="1" i="1" dirty="0" err="1"/>
              <a:t>Khozeh</a:t>
            </a:r>
            <a:r>
              <a:rPr lang="en-US" b="1" i="1" dirty="0"/>
              <a:t> </a:t>
            </a:r>
            <a:r>
              <a:rPr lang="en-US" b="1" i="1" dirty="0" err="1" smtClean="0"/>
              <a:t>HaMedinah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"Visionary of the </a:t>
            </a:r>
            <a:r>
              <a:rPr lang="en-US" dirty="0" smtClean="0"/>
              <a:t>State“.</a:t>
            </a: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is considered to have been the father of modern political Zionism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6971" y="979859"/>
            <a:ext cx="10972800" cy="1143000"/>
          </a:xfrm>
        </p:spPr>
        <p:txBody>
          <a:bodyPr>
            <a:noAutofit/>
          </a:bodyPr>
          <a:lstStyle/>
          <a:p>
            <a:r>
              <a:rPr lang="en-US" b="1" dirty="0"/>
              <a:t>Herzl and the Zionist Idea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 descr="herz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0773" y="738490"/>
            <a:ext cx="2226682" cy="3340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460342" y="4938574"/>
            <a:ext cx="3701143" cy="101566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“ At Basel I founded the Jewish State”.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820060" y="4912642"/>
            <a:ext cx="394062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“If you will it, </a:t>
            </a:r>
          </a:p>
          <a:p>
            <a:pPr algn="ctr"/>
            <a:r>
              <a:rPr lang="en-US" sz="3200" dirty="0" smtClean="0"/>
              <a:t>it is no dream”.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15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8" y="2675705"/>
            <a:ext cx="10972800" cy="160600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b="1" dirty="0">
                <a:solidFill>
                  <a:schemeClr val="accent1"/>
                </a:solidFill>
              </a:rPr>
              <a:t>Dreyfus Affair</a:t>
            </a:r>
            <a:r>
              <a:rPr lang="en-US" dirty="0"/>
              <a:t>, a notorious anti-Semitic incident in </a:t>
            </a:r>
            <a:r>
              <a:rPr lang="en-US" dirty="0" smtClean="0"/>
              <a:t>France.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Herzl was witness to mass rallies in Paris following the Dreyfus trial, where many chanted "Death to the Jews</a:t>
            </a:r>
            <a:r>
              <a:rPr lang="en-US" dirty="0" smtClean="0"/>
              <a:t>!"</a:t>
            </a:r>
          </a:p>
        </p:txBody>
      </p:sp>
      <p:pic>
        <p:nvPicPr>
          <p:cNvPr id="4" name="Picture 3" descr="trai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0881" y="3822967"/>
            <a:ext cx="2371119" cy="3035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677522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27" y="0"/>
            <a:ext cx="4544149" cy="262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reyfus aff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52810" y="25431"/>
            <a:ext cx="2297543" cy="270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5053063" y="5010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7765" y="4468297"/>
            <a:ext cx="78449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Jewish emancipation and assimilation </a:t>
            </a:r>
          </a:p>
          <a:p>
            <a:endParaRPr lang="en-US" sz="1600" b="1" dirty="0">
              <a:solidFill>
                <a:schemeClr val="accent1"/>
              </a:solidFill>
              <a:latin typeface="+mj-lt"/>
            </a:endParaRPr>
          </a:p>
          <a:p>
            <a:pPr algn="ctr"/>
            <a:endParaRPr lang="en-US" sz="1600" b="1" dirty="0">
              <a:solidFill>
                <a:schemeClr val="accent1"/>
              </a:solidFill>
              <a:latin typeface="+mj-lt"/>
            </a:endParaRPr>
          </a:p>
          <a:p>
            <a:endParaRPr lang="en-US" sz="1600" b="1" dirty="0" smtClean="0">
              <a:solidFill>
                <a:schemeClr val="accent1"/>
              </a:solidFill>
              <a:latin typeface="+mj-lt"/>
            </a:endParaRPr>
          </a:p>
          <a:p>
            <a:endParaRPr lang="en-US" sz="1600" b="1" dirty="0">
              <a:solidFill>
                <a:schemeClr val="accent1"/>
              </a:solidFill>
              <a:latin typeface="+mj-lt"/>
            </a:endParaRPr>
          </a:p>
          <a:p>
            <a:endParaRPr lang="en-US" sz="16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to believe that the Jews must create their own state</a:t>
            </a:r>
          </a:p>
        </p:txBody>
      </p:sp>
    </p:spTree>
    <p:extLst>
      <p:ext uri="{BB962C8B-B14F-4D97-AF65-F5344CB8AC3E}">
        <p14:creationId xmlns:p14="http://schemas.microsoft.com/office/powerpoint/2010/main" val="2619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449696"/>
            <a:ext cx="9289143" cy="228817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Beginning in late 1895, Herzl wrote </a:t>
            </a:r>
            <a:r>
              <a:rPr lang="en-US" b="1" i="1" dirty="0">
                <a:solidFill>
                  <a:schemeClr val="accent1"/>
                </a:solidFill>
              </a:rPr>
              <a:t>Der </a:t>
            </a:r>
            <a:r>
              <a:rPr lang="en-US" b="1" i="1" dirty="0" err="1">
                <a:solidFill>
                  <a:schemeClr val="accent1"/>
                </a:solidFill>
              </a:rPr>
              <a:t>Judenstaat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(The Jewish State).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l" rtl="0"/>
            <a:endParaRPr lang="en-US" b="1" dirty="0" smtClean="0">
              <a:solidFill>
                <a:schemeClr val="accent1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The </a:t>
            </a:r>
            <a:r>
              <a:rPr lang="en-US" dirty="0"/>
              <a:t>book and Herzl's ideas spread rapidly throughout the Jewish world and attracted international attention. </a:t>
            </a:r>
          </a:p>
        </p:txBody>
      </p:sp>
      <p:pic>
        <p:nvPicPr>
          <p:cNvPr id="6" name="Picture 5" descr="p-804-001-Ks22745.01_title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0497" y="769256"/>
            <a:ext cx="2230481" cy="3338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elegates_at_First_Zionist_Cong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743" y="4412344"/>
            <a:ext cx="3628481" cy="231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48343" y="4209144"/>
            <a:ext cx="8026400" cy="105954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The First Zionist Congress in Basel</a:t>
            </a:r>
            <a:r>
              <a:rPr lang="en-US" dirty="0" smtClean="0"/>
              <a:t>, Switzerland. He was elected president (a position he held until his death in 1904). </a:t>
            </a:r>
          </a:p>
        </p:txBody>
      </p:sp>
    </p:spTree>
    <p:extLst>
      <p:ext uri="{BB962C8B-B14F-4D97-AF65-F5344CB8AC3E}">
        <p14:creationId xmlns:p14="http://schemas.microsoft.com/office/powerpoint/2010/main" val="30021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1446349"/>
          </a:xfrm>
        </p:spPr>
        <p:txBody>
          <a:bodyPr>
            <a:normAutofit fontScale="25000" lnSpcReduction="20000"/>
          </a:bodyPr>
          <a:lstStyle/>
          <a:p>
            <a:pPr algn="ctr" rtl="0">
              <a:buNone/>
            </a:pPr>
            <a:r>
              <a:rPr lang="en-US" sz="18000" b="1" dirty="0" smtClean="0">
                <a:solidFill>
                  <a:schemeClr val="accent1"/>
                </a:solidFill>
              </a:rPr>
              <a:t>“At Basel I founded the Jewish State. If I said this out loud today l would be greeted by universal laughter. In five years perhaps, and certainly in fifty years, everyone will perceive it”.</a:t>
            </a:r>
          </a:p>
          <a:p>
            <a:pPr algn="ctr" rtl="0"/>
            <a:endParaRPr lang="he-IL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_Herzl_Museum-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65314"/>
            <a:ext cx="8940800" cy="6705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486" y="832756"/>
            <a:ext cx="3062514" cy="5789385"/>
          </a:xfrm>
        </p:spPr>
        <p:txBody>
          <a:bodyPr>
            <a:normAutofit fontScale="85000" lnSpcReduction="10000"/>
          </a:bodyPr>
          <a:lstStyle/>
          <a:p>
            <a:pPr algn="ctr" rtl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"Greet Palestine for me. I gave my heart's blood for my people”.</a:t>
            </a:r>
          </a:p>
          <a:p>
            <a:pPr marL="0" indent="0" algn="ctr" rtl="0">
              <a:buNone/>
            </a:pPr>
            <a:r>
              <a:rPr lang="en-US" dirty="0" smtClean="0">
                <a:solidFill>
                  <a:srgbClr val="FFC000"/>
                </a:solidFill>
              </a:rPr>
              <a:t>Herzl envisioned a Jewish state that combined modern Jewish culture with the best of the European heritage. Thus a "Palace of Peace" would be built in Jerusalem to arbitrate international disputes, and at the same time the Temple would be rebuilt on modern principles. </a:t>
            </a:r>
          </a:p>
          <a:p>
            <a:pPr algn="l" rtl="0"/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6" name="Action Button: Movie 5">
            <a:hlinkClick r:id="rId3" highlightClick="1"/>
          </p:cNvPr>
          <p:cNvSpPr/>
          <p:nvPr/>
        </p:nvSpPr>
        <p:spPr>
          <a:xfrm>
            <a:off x="3998685" y="5954485"/>
            <a:ext cx="1175657" cy="60234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1450</TotalTime>
  <Words>380</Words>
  <Application>Microsoft Office PowerPoint</Application>
  <PresentationFormat>מותאם אישית</PresentationFormat>
  <Paragraphs>34</Paragraphs>
  <Slides>11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Flow</vt:lpstr>
      <vt:lpstr>I have a Dream…</vt:lpstr>
      <vt:lpstr>I Have a Dream ("Yesh Li Chalom")</vt:lpstr>
      <vt:lpstr>Martin Luther King JR</vt:lpstr>
      <vt:lpstr>David Ben- Gurion </vt:lpstr>
      <vt:lpstr>Herzl and the Zionist Idea </vt:lpstr>
      <vt:lpstr>מצגת של PowerPoint</vt:lpstr>
      <vt:lpstr>מצגת של PowerPoint</vt:lpstr>
      <vt:lpstr>מצגת של PowerPoint</vt:lpstr>
      <vt:lpstr>מצגת של PowerPoint</vt:lpstr>
      <vt:lpstr>The Declaration of independence</vt:lpstr>
      <vt:lpstr>What is your vision for the state of Israel?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 Meir</dc:creator>
  <cp:lastModifiedBy>Windows7</cp:lastModifiedBy>
  <cp:revision>52</cp:revision>
  <dcterms:created xsi:type="dcterms:W3CDTF">2014-09-18T20:11:08Z</dcterms:created>
  <dcterms:modified xsi:type="dcterms:W3CDTF">2015-02-15T11:29:40Z</dcterms:modified>
</cp:coreProperties>
</file>