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58" r:id="rId4"/>
    <p:sldId id="271" r:id="rId5"/>
    <p:sldId id="269" r:id="rId6"/>
    <p:sldId id="268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040D6-5040-4226-A5E3-AAE938BF9584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AB881-EDC0-4A62-8E00-836BBF1E4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7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False- Hebrew</a:t>
            </a:r>
            <a:r>
              <a:rPr lang="en-US" baseline="0" dirty="0" smtClean="0"/>
              <a:t> and Arabic are the official languages in Israel. </a:t>
            </a:r>
          </a:p>
          <a:p>
            <a:r>
              <a:rPr lang="en-US" baseline="0" dirty="0" smtClean="0"/>
              <a:t>English is semi official.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03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False- shekel (we do have green bills)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66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True. </a:t>
            </a:r>
            <a:r>
              <a:rPr lang="en-US" dirty="0" err="1" smtClean="0"/>
              <a:t>FirstTV</a:t>
            </a:r>
            <a:r>
              <a:rPr lang="he-IL" dirty="0" smtClean="0"/>
              <a:t> </a:t>
            </a:r>
            <a:r>
              <a:rPr lang="en-US" dirty="0" smtClean="0"/>
              <a:t>broadcast in Israel-</a:t>
            </a:r>
            <a:r>
              <a:rPr lang="en-US" baseline="0" dirty="0" smtClean="0"/>
              <a:t> 1968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9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True- Maccabi Tel Aviv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False- there was only one- </a:t>
            </a:r>
            <a:r>
              <a:rPr lang="en-US" dirty="0" err="1" smtClean="0"/>
              <a:t>Ilan</a:t>
            </a:r>
            <a:r>
              <a:rPr lang="en-US" dirty="0" smtClean="0"/>
              <a:t> Ramon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73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4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False- but there’s only 1! (Gal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friedman</a:t>
            </a:r>
            <a:r>
              <a:rPr lang="en-US" baseline="0" dirty="0" smtClean="0"/>
              <a:t>, wind surfing)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6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False- Israel</a:t>
            </a:r>
            <a:r>
              <a:rPr lang="en-US" baseline="0" dirty="0" smtClean="0"/>
              <a:t> only have peace with Jordan and Egypt.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6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6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false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6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True, most of them immigrated to Israel in the 1940s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82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True- </a:t>
            </a:r>
            <a:r>
              <a:rPr lang="en-US" dirty="0" err="1" smtClean="0"/>
              <a:t>Teva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False- just 1,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Kinneret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9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1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False. It was invented in the States.</a:t>
            </a:r>
            <a:endParaRPr lang="he-IL" dirty="0" smtClean="0"/>
          </a:p>
          <a:p>
            <a:r>
              <a:rPr lang="en-US" dirty="0" smtClean="0"/>
              <a:t>But </a:t>
            </a:r>
            <a:r>
              <a:rPr lang="en-US" dirty="0" err="1" smtClean="0"/>
              <a:t>matkot</a:t>
            </a:r>
            <a:r>
              <a:rPr lang="en-US" dirty="0" smtClean="0"/>
              <a:t> (</a:t>
            </a:r>
            <a:r>
              <a:rPr lang="en-US" dirty="0" err="1" smtClean="0"/>
              <a:t>kadima</a:t>
            </a:r>
            <a:r>
              <a:rPr lang="en-US" dirty="0" smtClean="0"/>
              <a:t>) was.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91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False. It</a:t>
            </a:r>
            <a:r>
              <a:rPr lang="en-US" baseline="0" dirty="0" smtClean="0"/>
              <a:t> happens </a:t>
            </a:r>
            <a:r>
              <a:rPr lang="en-US" baseline="0" dirty="0" err="1" smtClean="0"/>
              <a:t>tho</a:t>
            </a:r>
            <a:r>
              <a:rPr lang="en-US" baseline="0" dirty="0" smtClean="0"/>
              <a:t> 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akistan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Saudi Arabia, Egypt, Bahrain, Jordan, Qatar, United Arab Emirates, Oman, Australia, and Mongolia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31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8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 (8 </a:t>
            </a:r>
            <a:r>
              <a:rPr lang="en-US" baseline="0" dirty="0" smtClean="0"/>
              <a:t>kilos) according to:</a:t>
            </a:r>
          </a:p>
          <a:p>
            <a:r>
              <a:rPr lang="en-US" dirty="0" smtClean="0"/>
              <a:t>http://www.haaretz.co.il/news/health/1.1008978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AB881-EDC0-4A62-8E00-836BBF1E4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4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63F2-458B-41FE-B815-4BBB9E95824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66FE-E99E-43A0-8625-9A2AA16D2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63F2-458B-41FE-B815-4BBB9E95824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66FE-E99E-43A0-8625-9A2AA16D2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63F2-458B-41FE-B815-4BBB9E95824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66FE-E99E-43A0-8625-9A2AA16D280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63F2-458B-41FE-B815-4BBB9E95824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66FE-E99E-43A0-8625-9A2AA16D28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63F2-458B-41FE-B815-4BBB9E95824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66FE-E99E-43A0-8625-9A2AA16D2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63F2-458B-41FE-B815-4BBB9E95824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66FE-E99E-43A0-8625-9A2AA16D28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63F2-458B-41FE-B815-4BBB9E95824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66FE-E99E-43A0-8625-9A2AA16D2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63F2-458B-41FE-B815-4BBB9E95824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66FE-E99E-43A0-8625-9A2AA16D2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63F2-458B-41FE-B815-4BBB9E95824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66FE-E99E-43A0-8625-9A2AA16D2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63F2-458B-41FE-B815-4BBB9E95824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66FE-E99E-43A0-8625-9A2AA16D280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63F2-458B-41FE-B815-4BBB9E95824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66FE-E99E-43A0-8625-9A2AA16D280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1F263F2-458B-41FE-B815-4BBB9E95824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FB66FE-E99E-43A0-8625-9A2AA16D280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12295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9"/>
            </a:pPr>
            <a:r>
              <a:rPr lang="en-US" sz="4000" dirty="0" smtClean="0"/>
              <a:t>The average Israeli consumes 17.5 pounds of hummus a year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61" y="4225413"/>
            <a:ext cx="390767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0"/>
            </a:pPr>
            <a:r>
              <a:rPr lang="en-US" sz="4000" dirty="0" smtClean="0"/>
              <a:t>The currency in Israel is dollar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2656"/>
          <a:stretch/>
        </p:blipFill>
        <p:spPr>
          <a:xfrm>
            <a:off x="533400" y="4395101"/>
            <a:ext cx="3429000" cy="1847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12813"/>
            <a:ext cx="3513667" cy="17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r="9839"/>
          <a:stretch/>
        </p:blipFill>
        <p:spPr>
          <a:xfrm>
            <a:off x="76200" y="4495800"/>
            <a:ext cx="2374490" cy="228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1"/>
            </a:pPr>
            <a:r>
              <a:rPr lang="en-US" sz="4000" dirty="0" smtClean="0"/>
              <a:t>Although television was commercially available in the 1920’s, it wasn’t until late 1960’s in Israel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41507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2"/>
            </a:pPr>
            <a:r>
              <a:rPr lang="en-US" sz="4000" dirty="0" smtClean="0"/>
              <a:t>An Israeli basketball team won last year’s European league 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95800"/>
            <a:ext cx="3311303" cy="21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3"/>
            </a:pPr>
            <a:r>
              <a:rPr lang="en-US" sz="4000" dirty="0" smtClean="0"/>
              <a:t>There were 3 Israeli </a:t>
            </a:r>
            <a:r>
              <a:rPr lang="en-US" sz="4000" dirty="0"/>
              <a:t>astronauts </a:t>
            </a:r>
            <a:r>
              <a:rPr lang="en-US" sz="4000" dirty="0" smtClean="0"/>
              <a:t>throughout history 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79158"/>
            <a:ext cx="2133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4"/>
            </a:pPr>
            <a:r>
              <a:rPr lang="en-US" sz="4000" dirty="0" smtClean="0"/>
              <a:t>Albert Einstein was </a:t>
            </a:r>
            <a:r>
              <a:rPr lang="en-US" sz="4000" dirty="0"/>
              <a:t>offered to be Israel's president </a:t>
            </a:r>
            <a:r>
              <a:rPr lang="en-US" sz="4000" dirty="0" smtClean="0"/>
              <a:t>but he </a:t>
            </a:r>
            <a:r>
              <a:rPr lang="en-US" sz="4000" dirty="0"/>
              <a:t>did not accept.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14800"/>
            <a:ext cx="24669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5"/>
            </a:pPr>
            <a:r>
              <a:rPr lang="en-US" sz="4000" dirty="0" smtClean="0"/>
              <a:t>No Israeli athletes have won Olympic gold medals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78568"/>
            <a:ext cx="3276600" cy="25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6"/>
            </a:pPr>
            <a:r>
              <a:rPr lang="en-US" sz="4000" dirty="0" smtClean="0"/>
              <a:t>Israel has peace agreement with Lebanon 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/>
          <a:stretch/>
        </p:blipFill>
        <p:spPr>
          <a:xfrm>
            <a:off x="3276600" y="3930856"/>
            <a:ext cx="3124200" cy="2812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/>
          <a:stretch/>
        </p:blipFill>
        <p:spPr>
          <a:xfrm>
            <a:off x="1371600" y="754230"/>
            <a:ext cx="6658297" cy="599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7"/>
            </a:pPr>
            <a:r>
              <a:rPr lang="en-US" sz="4000" dirty="0" smtClean="0"/>
              <a:t>The USB is an Israeli invention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8"/>
            </a:pPr>
            <a:r>
              <a:rPr lang="en-US" sz="4000" dirty="0" smtClean="0"/>
              <a:t>In the IDF, women are not allowed to fight in direct combat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26" y="4529504"/>
            <a:ext cx="3607947" cy="21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4000" dirty="0" smtClean="0"/>
              <a:t>Hebrew is the only official language in Israel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 b="10572"/>
          <a:stretch/>
        </p:blipFill>
        <p:spPr>
          <a:xfrm>
            <a:off x="2514600" y="4291059"/>
            <a:ext cx="4038600" cy="23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9"/>
            </a:pPr>
            <a:r>
              <a:rPr lang="en-US" sz="4000" dirty="0" smtClean="0"/>
              <a:t>There are Jews from Damascus, Syria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1729"/>
            <a:ext cx="4050429" cy="27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20"/>
            </a:pPr>
            <a:r>
              <a:rPr lang="en-US" sz="4000" dirty="0"/>
              <a:t>Israel has the world's second highest supply of new books per capita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0251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 algn="ctr">
              <a:buFont typeface="+mj-lt"/>
              <a:buAutoNum type="arabicPeriod" startAt="2"/>
            </a:pPr>
            <a:r>
              <a:rPr lang="en-US" sz="4000" dirty="0" smtClean="0"/>
              <a:t>Microsoft built </a:t>
            </a:r>
            <a:r>
              <a:rPr lang="en-US" sz="4000" dirty="0"/>
              <a:t>their only foreign-based research and development facilities in </a:t>
            </a:r>
            <a:r>
              <a:rPr lang="en-US" sz="4000" dirty="0" smtClean="0"/>
              <a:t>Israel </a:t>
            </a:r>
            <a:endParaRPr lang="en-US" sz="4000" dirty="0"/>
          </a:p>
          <a:p>
            <a:pPr marL="742950" indent="-742950" algn="ctr">
              <a:buFont typeface="+mj-lt"/>
              <a:buAutoNum type="arabicPeriod" startAt="2"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</a:t>
            </a:r>
            <a:r>
              <a:rPr lang="en-US" dirty="0" smtClean="0"/>
              <a:t> </a:t>
            </a: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</a:t>
            </a:r>
            <a:r>
              <a:rPr lang="en-US" dirty="0" smtClean="0"/>
              <a:t> </a:t>
            </a:r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2571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3"/>
            </a:pPr>
            <a:r>
              <a:rPr lang="en-US" sz="4000" dirty="0"/>
              <a:t>An Israeli </a:t>
            </a:r>
            <a:r>
              <a:rPr lang="en-US" sz="4000" dirty="0" smtClean="0"/>
              <a:t>company is </a:t>
            </a:r>
            <a:r>
              <a:rPr lang="en-US" sz="4000" dirty="0"/>
              <a:t>the world's largest generic pharmaceutical company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14327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4"/>
            </a:pPr>
            <a:r>
              <a:rPr lang="en-US" sz="4000" dirty="0" smtClean="0"/>
              <a:t>In Israel there are 3 freshwater lakes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24671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5"/>
            </a:pPr>
            <a:r>
              <a:rPr lang="en-US" sz="4000" dirty="0"/>
              <a:t>Israel has the highest number of university degrees per capita in the world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610675"/>
            <a:ext cx="2606040" cy="21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6"/>
            </a:pPr>
            <a:r>
              <a:rPr lang="en-US" sz="4000" dirty="0"/>
              <a:t> </a:t>
            </a:r>
            <a:r>
              <a:rPr lang="en-US" sz="4000" dirty="0" smtClean="0"/>
              <a:t>The game monopoly was invented in Israel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3362325" cy="2615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15161"/>
          <a:stretch/>
        </p:blipFill>
        <p:spPr>
          <a:xfrm>
            <a:off x="4343400" y="4985604"/>
            <a:ext cx="4407310" cy="159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7"/>
            </a:pPr>
            <a:r>
              <a:rPr lang="en-US" sz="4000" dirty="0" smtClean="0"/>
              <a:t>In the Negev, it is customary to watch camel races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72" y="4114800"/>
            <a:ext cx="390525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8"/>
            </a:pPr>
            <a:r>
              <a:rPr lang="en-US" sz="4000" dirty="0" smtClean="0"/>
              <a:t>Just like the Israeli flag, the lights of the pedestrian crossing are white and blue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True or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48200"/>
            <a:ext cx="2267712" cy="1700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680155"/>
            <a:ext cx="2267717" cy="17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1507</TotalTime>
  <Words>450</Words>
  <Application>Microsoft Office PowerPoint</Application>
  <PresentationFormat>On-screen Show (4:3)</PresentationFormat>
  <Paragraphs>84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  <vt:lpstr>True or false?</vt:lpstr>
    </vt:vector>
  </TitlesOfParts>
  <Company>The Associated and it's Agencies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or False?</dc:title>
  <dc:creator>Carmel</dc:creator>
  <cp:lastModifiedBy>Noa Hadad</cp:lastModifiedBy>
  <cp:revision>42</cp:revision>
  <dcterms:created xsi:type="dcterms:W3CDTF">2014-10-06T17:07:35Z</dcterms:created>
  <dcterms:modified xsi:type="dcterms:W3CDTF">2015-08-20T14:29:59Z</dcterms:modified>
</cp:coreProperties>
</file>