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75" r:id="rId6"/>
    <p:sldId id="259" r:id="rId7"/>
    <p:sldId id="276" r:id="rId8"/>
    <p:sldId id="260" r:id="rId9"/>
    <p:sldId id="261" r:id="rId10"/>
    <p:sldId id="262" r:id="rId11"/>
    <p:sldId id="264" r:id="rId12"/>
    <p:sldId id="277" r:id="rId13"/>
    <p:sldId id="265" r:id="rId14"/>
    <p:sldId id="266" r:id="rId15"/>
    <p:sldId id="278" r:id="rId16"/>
    <p:sldId id="279" r:id="rId17"/>
    <p:sldId id="280" r:id="rId18"/>
    <p:sldId id="263" r:id="rId19"/>
    <p:sldId id="281" r:id="rId20"/>
    <p:sldId id="282" r:id="rId21"/>
    <p:sldId id="272" r:id="rId22"/>
    <p:sldId id="267" r:id="rId23"/>
    <p:sldId id="268" r:id="rId24"/>
    <p:sldId id="269" r:id="rId25"/>
    <p:sldId id="270" r:id="rId26"/>
    <p:sldId id="283" r:id="rId27"/>
    <p:sldId id="271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199F-5537-4224-8B50-2E94C18F3AD4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7129-D3FD-4F81-90D1-78FF87DCB4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46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199F-5537-4224-8B50-2E94C18F3AD4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7129-D3FD-4F81-90D1-78FF87DCB4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2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199F-5537-4224-8B50-2E94C18F3AD4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7129-D3FD-4F81-90D1-78FF87DCB4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01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199F-5537-4224-8B50-2E94C18F3AD4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7129-D3FD-4F81-90D1-78FF87DCB4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86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199F-5537-4224-8B50-2E94C18F3AD4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7129-D3FD-4F81-90D1-78FF87DCB4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59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199F-5537-4224-8B50-2E94C18F3AD4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7129-D3FD-4F81-90D1-78FF87DCB4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6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199F-5537-4224-8B50-2E94C18F3AD4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7129-D3FD-4F81-90D1-78FF87DCB4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04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199F-5537-4224-8B50-2E94C18F3AD4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7129-D3FD-4F81-90D1-78FF87DCB4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02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199F-5537-4224-8B50-2E94C18F3AD4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7129-D3FD-4F81-90D1-78FF87DCB4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4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199F-5537-4224-8B50-2E94C18F3AD4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7129-D3FD-4F81-90D1-78FF87DCB4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00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199F-5537-4224-8B50-2E94C18F3AD4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7129-D3FD-4F81-90D1-78FF87DCB4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83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1199F-5537-4224-8B50-2E94C18F3AD4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07129-D3FD-4F81-90D1-78FF87DCB4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×ª××× × ×§×©××¨×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7" y="274011"/>
            <a:ext cx="11550316" cy="647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509" y="5257800"/>
            <a:ext cx="114617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הודו- דרום אמריקה </a:t>
            </a:r>
            <a:r>
              <a:rPr lang="he-IL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זה הכי ישראלי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0317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×ª××¦××ª ×ª××× × ×¢×××¨ ×©××¢×× ×¤×¨×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95" y="365125"/>
            <a:ext cx="3173657" cy="573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87329" y="963851"/>
            <a:ext cx="657423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5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אוהבים אותך שמעון פרס</a:t>
            </a:r>
            <a:endParaRPr lang="en-US" sz="5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9870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×ª××¦××ª ×ª××× × ×¢×××¨ ××××× ×××××¨××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19" y="254355"/>
            <a:ext cx="11311211" cy="631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8070" y="5472304"/>
            <a:ext cx="277832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5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אבטיח קר</a:t>
            </a:r>
            <a:endParaRPr lang="en-US" sz="5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8432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תוצאת תמונה עבור גיבוש צנחנים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תוצאת תמונה עבור גיבוש צנחנים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תוצאת תמונה עבור גיבוש צנחנים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תוצאת תמונה עבור גיבוש צנחנים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 descr="תוצאת תמונה עבור גיבוש צנחנים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223" y="465137"/>
            <a:ext cx="5521847" cy="443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תוצאת תמונה עבור גיבוש צנחנים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8" descr="תוצאת תמונה עבור גיבוש צנחנים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20" descr="תוצאת תמונה עבור גיבוש צנחנים&quot;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2" descr="תוצאת תמונה עבור גיבוש צנחנים&quot;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30" descr="תוצאת תמונה עבור גיבוש צנחנים&quot;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32" descr="תוצאת תמונה עבור גיבוש צנחנים&quot;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34" descr="תוצאת תמונה עבור גיבוש צנחנים&quot;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36" descr="תוצאת תמונה עבור גיבוש צנחנים&quot;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38" descr="גיבוש מתגייסי צנחנים, אוקטובר 2015 (ראובן קסטרו)"/>
          <p:cNvSpPr>
            <a:spLocks noChangeAspect="1" noChangeArrowheads="1"/>
          </p:cNvSpPr>
          <p:nvPr/>
        </p:nvSpPr>
        <p:spPr bwMode="auto">
          <a:xfrm>
            <a:off x="2968679" y="4198937"/>
            <a:ext cx="232412" cy="23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36" name="Picture 40" descr="תוצאת תמונה עבור גיבוש צנחנים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79" y="769937"/>
            <a:ext cx="4532039" cy="278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200085" y="4742191"/>
            <a:ext cx="361515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5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גיבוש צנחנים</a:t>
            </a:r>
          </a:p>
          <a:p>
            <a:pPr algn="ctr"/>
            <a:r>
              <a:rPr lang="en-US" sz="2500" dirty="0"/>
              <a:t>Paratroopers Brigade</a:t>
            </a:r>
          </a:p>
          <a:p>
            <a:pPr algn="ctr"/>
            <a:endParaRPr lang="en-US" sz="25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1171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×ª××¦××ª ×ª××× × ×¢×××¨ ××¤×ª ××©×¨××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23" y="258184"/>
            <a:ext cx="2773486" cy="617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528047" y="2000922"/>
            <a:ext cx="2334409" cy="9466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648226" y="3345630"/>
            <a:ext cx="1172583" cy="5271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865172" y="1163565"/>
            <a:ext cx="1172583" cy="5271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944658" y="5598969"/>
            <a:ext cx="1841028" cy="7129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785686" y="1646979"/>
            <a:ext cx="18405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ים כנרת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71729" y="3518810"/>
            <a:ext cx="19896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ים המלח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11650" y="2947595"/>
            <a:ext cx="17940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ים תיכון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42083" y="5182603"/>
            <a:ext cx="15376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ים סוף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150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×ª××¦××ª ×ª××× × ×¢×××¨ ×¤×§×§××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373" y="659415"/>
            <a:ext cx="9861253" cy="537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82984" y="696328"/>
            <a:ext cx="60436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פקק בחג עם אוסף של כוורת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6779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תוצאת תמונה עבור מונדיאל&quot;"/>
          <p:cNvSpPr>
            <a:spLocks noChangeAspect="1" noChangeArrowheads="1"/>
          </p:cNvSpPr>
          <p:nvPr/>
        </p:nvSpPr>
        <p:spPr bwMode="auto">
          <a:xfrm>
            <a:off x="712623" y="387241"/>
            <a:ext cx="159243" cy="15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תוצאת תמונה עבור מונדיאל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3" y="365125"/>
            <a:ext cx="4797208" cy="447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תוצאת תמונה עבור מונדיאל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377" y="365125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01010" y="5198593"/>
            <a:ext cx="790633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5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עוד מונדיאל אבל בלי הנבחרת</a:t>
            </a:r>
            <a:endParaRPr lang="en-US" sz="5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5781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תוצאת תמונה עבור גבעת חלפון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979" y="365125"/>
            <a:ext cx="523875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תוצאת תמונה עבור אסקימו לימון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624" y="365125"/>
            <a:ext cx="3265431" cy="435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95212" y="5198593"/>
            <a:ext cx="801213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5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מגבעת חלפון עד אסקימו לימון</a:t>
            </a:r>
            <a:endParaRPr lang="en-US" sz="5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0558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תוצאת תמונה עבור מיקו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92" y="365125"/>
            <a:ext cx="594360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תוצאת תמונה עבור מיקו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52" y="1825625"/>
            <a:ext cx="4321831" cy="243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24464" y="5315189"/>
            <a:ext cx="541045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5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מי מתעסק זה מיקו?</a:t>
            </a:r>
            <a:endParaRPr lang="en-US" sz="5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7001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×ª××¦××ª ×ª××× × ×¢×××¨ ×××××¡ ×¦××¤×¡ ×¡××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109" y="365125"/>
            <a:ext cx="8106795" cy="4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תוצאת תמונה עבור דיאט קולה זירו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9" y="556134"/>
            <a:ext cx="3140027" cy="272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99270" y="5024733"/>
            <a:ext cx="7946406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5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שים לי חומוס צ'יפס סלט וצנון </a:t>
            </a:r>
          </a:p>
          <a:p>
            <a:pPr algn="r"/>
            <a:r>
              <a:rPr lang="he-IL" sz="5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אבל עם דיאט או קולה זירו</a:t>
            </a:r>
            <a:endParaRPr lang="en-US" sz="5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0133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תוצאת תמונה עבור נחיתה מחיאות כפיים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627" y="693419"/>
            <a:ext cx="4023173" cy="226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תוצאת תמונה עבור נחיתה מחיאות כפיים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93419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19684" y="5315189"/>
            <a:ext cx="881523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5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ולא לשכוח מחיאות כפיים בנחיתה</a:t>
            </a:r>
            <a:endParaRPr lang="en-US" sz="5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3156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×ª××× × ×§×©××¨×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63" y="183833"/>
            <a:ext cx="11593074" cy="643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509" y="5257800"/>
            <a:ext cx="114617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במבה במבה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3308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24017" y="5315189"/>
            <a:ext cx="821090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5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ואם התור ארוך נא לבצע עקיפה</a:t>
            </a:r>
            <a:endParaRPr lang="en-US" sz="5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42" name="Picture 2" descr="תוצאת תמונה עבור ישראלים עומדים בתור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953" y="365125"/>
            <a:ext cx="8523992" cy="479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861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×ª××¦××ª ×ª××× × ×¢×××¨ ××ª×§×××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27" y="365125"/>
            <a:ext cx="9976946" cy="62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49484" y="5516446"/>
            <a:ext cx="849303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5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כולם על הרגליים לשירת התקווה</a:t>
            </a:r>
            <a:endParaRPr lang="en-US" sz="5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5078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×ª××¦××ª ×ª××× × ×¢×××¨ ×§×¤× ×××¨×§×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927" y="365125"/>
            <a:ext cx="6760232" cy="496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97011" y="5334629"/>
            <a:ext cx="684033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5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קפה תורכי זה הכי ישראלי</a:t>
            </a:r>
            <a:endParaRPr lang="en-US" sz="5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695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×ª××× × ×§×©××¨×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972" y="438697"/>
            <a:ext cx="7443952" cy="434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05291" y="5210086"/>
            <a:ext cx="629531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5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ופל בלגי זה הכי ישראלי</a:t>
            </a:r>
            <a:endParaRPr lang="en-US" sz="5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8669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×ª××¦××ª ×ª××× × ×¢×××¨ × ××× ×××××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12" y="365125"/>
            <a:ext cx="10346888" cy="498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56345" y="5404284"/>
            <a:ext cx="702307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5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נחמן מאומן זה הכי ישראלי</a:t>
            </a:r>
            <a:endParaRPr lang="en-US" sz="5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0220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×ª××¦××ª ×ª××× × ×¢×××¨ ×× × ×¤××¨×§ ×¡×××¨×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256" y="267576"/>
            <a:ext cx="9130861" cy="539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77674" y="5672802"/>
            <a:ext cx="743665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5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יהיה בסדר- אני פורק סחורה</a:t>
            </a:r>
            <a:endParaRPr lang="en-US" sz="5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7780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תוצאת תמונה עבור ווי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65124"/>
            <a:ext cx="6088117" cy="608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51092" y="1549347"/>
            <a:ext cx="4602543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5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יהיה בסדר- </a:t>
            </a:r>
          </a:p>
          <a:p>
            <a:pPr algn="r"/>
            <a:r>
              <a:rPr lang="he-IL" sz="5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וויז אם אין ברירה</a:t>
            </a:r>
            <a:endParaRPr lang="en-US" sz="5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9125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×ª××× × ×§×©××¨×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53" y="286976"/>
            <a:ext cx="9937307" cy="487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80835" y="5450126"/>
            <a:ext cx="691247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5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יהיה בסדר- יש כיפת ברזל</a:t>
            </a:r>
            <a:endParaRPr lang="en-US" sz="5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5355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×ª××¦××ª ×ª××× × ×¢×××¨ ××¡×××§ ×¢×××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9" y="160337"/>
            <a:ext cx="11372081" cy="649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×ª××× × ×§×©××¨×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×ª××× × ×§×©××¨×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509" y="5257800"/>
            <a:ext cx="114617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מסטיק עלמה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3469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088" b="6101"/>
          <a:stretch/>
        </p:blipFill>
        <p:spPr>
          <a:xfrm>
            <a:off x="226467" y="168166"/>
            <a:ext cx="9914031" cy="5255172"/>
          </a:xfrm>
          <a:prstGeom prst="rect">
            <a:avLst/>
          </a:prstGeom>
        </p:spPr>
      </p:pic>
      <p:pic>
        <p:nvPicPr>
          <p:cNvPr id="1026" name="Picture 2" descr="תוצאת תמונה עבור בן גוריון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106" y="4258605"/>
            <a:ext cx="3704012" cy="246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82256" y="5746076"/>
            <a:ext cx="611898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5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מתל אביב עד בן- גוריון</a:t>
            </a:r>
            <a:endParaRPr lang="en-US" sz="5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811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תוצאת תמונה עבור שקל שנקל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86" y="270532"/>
            <a:ext cx="10859814" cy="622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09182" y="5638109"/>
            <a:ext cx="310854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5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שקל- שנקל</a:t>
            </a:r>
            <a:endParaRPr lang="en-US" sz="5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7964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×ª××× × ×§×©××¨×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8" descr="×ª××× × ×§×©××¨×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10" descr="×ª××× × ×§×©××¨×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108" name="Picture 12" descr="×ª××× × ×§×©××¨×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 t="9124" r="-434" b="9707"/>
          <a:stretch/>
        </p:blipFill>
        <p:spPr bwMode="auto">
          <a:xfrm>
            <a:off x="155575" y="312738"/>
            <a:ext cx="11715583" cy="640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60894" y="4968030"/>
            <a:ext cx="567815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5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אריק איינשטיין הגדול</a:t>
            </a:r>
            <a:endParaRPr lang="en-US" sz="5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3482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תוצאת תמונה עבור משטרה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82" y="365125"/>
            <a:ext cx="6858000" cy="595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תוצאת תמונה עבור 100 משטרה&quot;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337" y="915221"/>
            <a:ext cx="4687663" cy="263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04337" y="4102127"/>
            <a:ext cx="416812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5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למשטרה 1-0-0</a:t>
            </a:r>
            <a:endParaRPr lang="en-US" sz="5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6697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×ª××× × ×§×©××¨×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09" y="119063"/>
            <a:ext cx="11596158" cy="64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640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×ª××× × ×§×©××¨×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×ª××× × ×§×©××¨×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×ª××× × ×§×©××¨×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152" name="Picture 8" descr="×ª××× × ×§×©××¨×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252940"/>
            <a:ext cx="11460693" cy="636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377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120</Words>
  <Application>Microsoft Office PowerPoint</Application>
  <PresentationFormat>Widescreen</PresentationFormat>
  <Paragraphs>31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Milton Gottesman Jewish Day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Bar, Danielle</dc:creator>
  <cp:lastModifiedBy>Bar, Danielle</cp:lastModifiedBy>
  <cp:revision>8</cp:revision>
  <cp:lastPrinted>2018-11-12T15:31:29Z</cp:lastPrinted>
  <dcterms:created xsi:type="dcterms:W3CDTF">2018-11-09T18:21:32Z</dcterms:created>
  <dcterms:modified xsi:type="dcterms:W3CDTF">2019-11-04T14:09:12Z</dcterms:modified>
</cp:coreProperties>
</file>