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8" r:id="rId10"/>
    <p:sldId id="269" r:id="rId11"/>
    <p:sldId id="270" r:id="rId12"/>
    <p:sldId id="264" r:id="rId13"/>
    <p:sldId id="265" r:id="rId14"/>
    <p:sldId id="266" r:id="rId15"/>
    <p:sldId id="267"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5AAD2F5-CDE5-44CB-BD5C-F70B445C3C31}" type="datetimeFigureOut">
              <a:rPr lang="en-US" smtClean="0"/>
              <a:t>10/10/2012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89586BB-988A-4523-8ECF-D5B018381BE5}" type="slidenum">
              <a:rPr lang="en-US" smtClean="0"/>
              <a:t>‹#›</a:t>
            </a:fld>
            <a:endParaRPr lang="en-US"/>
          </a:p>
        </p:txBody>
      </p:sp>
    </p:spTree>
    <p:extLst>
      <p:ext uri="{BB962C8B-B14F-4D97-AF65-F5344CB8AC3E}">
        <p14:creationId xmlns:p14="http://schemas.microsoft.com/office/powerpoint/2010/main" val="240103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372D94-F02B-480E-AA8E-7CDB1C85D705}" type="datetimeFigureOut">
              <a:rPr lang="en-US" smtClean="0"/>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2633126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72D94-F02B-480E-AA8E-7CDB1C85D705}" type="datetimeFigureOut">
              <a:rPr lang="en-US" smtClean="0"/>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80437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72D94-F02B-480E-AA8E-7CDB1C85D705}" type="datetimeFigureOut">
              <a:rPr lang="en-US" smtClean="0"/>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318582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372D94-F02B-480E-AA8E-7CDB1C85D705}" type="datetimeFigureOut">
              <a:rPr lang="en-US" smtClean="0"/>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112761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372D94-F02B-480E-AA8E-7CDB1C85D705}" type="datetimeFigureOut">
              <a:rPr lang="en-US" smtClean="0"/>
              <a:t>10/10/2012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378718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372D94-F02B-480E-AA8E-7CDB1C85D705}" type="datetimeFigureOut">
              <a:rPr lang="en-US" smtClean="0"/>
              <a:t>10/10/2012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334508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372D94-F02B-480E-AA8E-7CDB1C85D705}" type="datetimeFigureOut">
              <a:rPr lang="en-US" smtClean="0"/>
              <a:t>10/10/2012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31074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372D94-F02B-480E-AA8E-7CDB1C85D705}" type="datetimeFigureOut">
              <a:rPr lang="en-US" smtClean="0"/>
              <a:t>10/10/2012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6422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72D94-F02B-480E-AA8E-7CDB1C85D705}" type="datetimeFigureOut">
              <a:rPr lang="en-US" smtClean="0"/>
              <a:t>10/10/2012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37089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72D94-F02B-480E-AA8E-7CDB1C85D705}" type="datetimeFigureOut">
              <a:rPr lang="en-US" smtClean="0"/>
              <a:t>10/10/2012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45203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372D94-F02B-480E-AA8E-7CDB1C85D705}" type="datetimeFigureOut">
              <a:rPr lang="en-US" smtClean="0"/>
              <a:t>10/10/2012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7E1F7A-2F01-40F8-B969-9C68EE44B05D}" type="slidenum">
              <a:rPr lang="en-US" smtClean="0"/>
              <a:t>‹#›</a:t>
            </a:fld>
            <a:endParaRPr lang="en-US"/>
          </a:p>
        </p:txBody>
      </p:sp>
    </p:spTree>
    <p:extLst>
      <p:ext uri="{BB962C8B-B14F-4D97-AF65-F5344CB8AC3E}">
        <p14:creationId xmlns:p14="http://schemas.microsoft.com/office/powerpoint/2010/main" val="309859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72D94-F02B-480E-AA8E-7CDB1C85D705}" type="datetimeFigureOut">
              <a:rPr lang="en-US" smtClean="0"/>
              <a:t>10/10/2012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E1F7A-2F01-40F8-B969-9C68EE44B05D}" type="slidenum">
              <a:rPr lang="en-US" smtClean="0"/>
              <a:t>‹#›</a:t>
            </a:fld>
            <a:endParaRPr lang="en-US"/>
          </a:p>
        </p:txBody>
      </p:sp>
    </p:spTree>
    <p:extLst>
      <p:ext uri="{BB962C8B-B14F-4D97-AF65-F5344CB8AC3E}">
        <p14:creationId xmlns:p14="http://schemas.microsoft.com/office/powerpoint/2010/main" val="219700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553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8668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4572000" cy="1477328"/>
          </a:xfrm>
          <a:prstGeom prst="rect">
            <a:avLst/>
          </a:prstGeom>
        </p:spPr>
        <p:txBody>
          <a:bodyPr>
            <a:spAutoFit/>
          </a:bodyPr>
          <a:lstStyle/>
          <a:p>
            <a:r>
              <a:rPr lang="en-US" dirty="0"/>
              <a:t>The cameras follow the movements in four birds' nests all over Israel: two Barn Owl nests in </a:t>
            </a:r>
            <a:r>
              <a:rPr lang="en-US" dirty="0" err="1"/>
              <a:t>Tirat</a:t>
            </a:r>
            <a:r>
              <a:rPr lang="en-US" dirty="0"/>
              <a:t> </a:t>
            </a:r>
            <a:r>
              <a:rPr lang="en-US" dirty="0" err="1"/>
              <a:t>Tzvi</a:t>
            </a:r>
            <a:r>
              <a:rPr lang="en-US" dirty="0"/>
              <a:t> and </a:t>
            </a:r>
            <a:r>
              <a:rPr lang="en-US" dirty="0" err="1"/>
              <a:t>Nir</a:t>
            </a:r>
            <a:r>
              <a:rPr lang="en-US" dirty="0"/>
              <a:t> David, Swifts in Schiff House in Tel Aviv and the Lesser Kestrel in </a:t>
            </a:r>
            <a:r>
              <a:rPr lang="en-US" dirty="0" err="1"/>
              <a:t>Elyakim</a:t>
            </a:r>
            <a:r>
              <a:rPr lang="en-US"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599" y="352901"/>
            <a:ext cx="4102385" cy="33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599" y="2487489"/>
            <a:ext cx="4572000" cy="1200329"/>
          </a:xfrm>
          <a:prstGeom prst="rect">
            <a:avLst/>
          </a:prstGeom>
        </p:spPr>
        <p:txBody>
          <a:bodyPr>
            <a:spAutoFit/>
          </a:bodyPr>
          <a:lstStyle/>
          <a:p>
            <a:r>
              <a:rPr lang="en-US" dirty="0"/>
              <a:t>Here you will be able to watch, live, the migration route, the wintering site and the nesting of birds that have been fitted with satellite transmitters.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922622"/>
            <a:ext cx="2730784" cy="256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2946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0999"/>
            <a:ext cx="7426325"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34386"/>
            <a:ext cx="3962400" cy="328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98962" y="3334386"/>
            <a:ext cx="4572000" cy="2308324"/>
          </a:xfrm>
          <a:prstGeom prst="rect">
            <a:avLst/>
          </a:prstGeom>
        </p:spPr>
        <p:txBody>
          <a:bodyPr>
            <a:spAutoFit/>
          </a:bodyPr>
          <a:lstStyle/>
          <a:p>
            <a:r>
              <a:rPr lang="en-US" dirty="0"/>
              <a:t>The radar is situated at the International Center for the Study of Bird Migration at the memorial site of the Israeli </a:t>
            </a:r>
            <a:r>
              <a:rPr lang="en-US" dirty="0" err="1"/>
              <a:t>Armoured</a:t>
            </a:r>
            <a:r>
              <a:rPr lang="en-US" dirty="0"/>
              <a:t> Corps at </a:t>
            </a:r>
            <a:r>
              <a:rPr lang="en-US" dirty="0" err="1"/>
              <a:t>Latrun</a:t>
            </a:r>
            <a:r>
              <a:rPr lang="en-US" dirty="0"/>
              <a:t>. It produces information about the intensity of the migration, the height of the migrating flocks and the migration route. Read about the radar and about the collection of data.</a:t>
            </a:r>
            <a:endParaRPr lang="en-US" dirty="0"/>
          </a:p>
        </p:txBody>
      </p:sp>
    </p:spTree>
    <p:extLst>
      <p:ext uri="{BB962C8B-B14F-4D97-AF65-F5344CB8AC3E}">
        <p14:creationId xmlns:p14="http://schemas.microsoft.com/office/powerpoint/2010/main" val="304587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5182778"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76194"/>
            <a:ext cx="5257800" cy="351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142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6705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146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333375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536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573088"/>
            <a:ext cx="8596313" cy="571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759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28600"/>
            <a:ext cx="59055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109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95" y="381000"/>
            <a:ext cx="7213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756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57200"/>
            <a:ext cx="406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457200"/>
            <a:ext cx="406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77" y="3597644"/>
            <a:ext cx="3898323" cy="291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3733800"/>
            <a:ext cx="442912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160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538188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0681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276225"/>
            <a:ext cx="5248275" cy="381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058606"/>
            <a:ext cx="3457575" cy="258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070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823913"/>
            <a:ext cx="695325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1303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175"/>
            <a:ext cx="9144000" cy="60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786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278655"/>
            <a:ext cx="4572000" cy="3139321"/>
          </a:xfrm>
          <a:prstGeom prst="rect">
            <a:avLst/>
          </a:prstGeom>
        </p:spPr>
        <p:txBody>
          <a:bodyPr>
            <a:spAutoFit/>
          </a:bodyPr>
          <a:lstStyle/>
          <a:p>
            <a:r>
              <a:rPr lang="he-IL" dirty="0"/>
              <a:t>נדידת עופות היא תופעה זואולוגית, המתרחשת בעיקר בעונות המעבר, כאשר מיני עופות רבים נודדים, עם התקרב החורף, מאתרי הקינון שלהם למעונות-חורף באזורים חמים יותר, ושבים, עם התקרב הקיץ, לאתרי הקינון שלהם. העופות נודדים בין אירופה ואפריקה, בין אמריקה הצפונית ואמריקה הדרומית ואף בין הקטבים. העופות הנודדים מאירופה עוברים ברובם דרך ארץ ישראל, ואף שוהים בה לילה אחד או יותר, ומיעוטם, כמו השלווים, חוצים את הים התיכון ונוחתים בחופה הצפוני של אפריקה.</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9437"/>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7818" y="3417976"/>
            <a:ext cx="5791200" cy="3139321"/>
          </a:xfrm>
          <a:prstGeom prst="rect">
            <a:avLst/>
          </a:prstGeom>
        </p:spPr>
        <p:txBody>
          <a:bodyPr wrap="square">
            <a:spAutoFit/>
          </a:bodyPr>
          <a:lstStyle/>
          <a:p>
            <a:r>
              <a:rPr lang="en-US" dirty="0"/>
              <a:t>Migratory birds is a zoological phenomenon, occurring mainly during the transition</a:t>
            </a:r>
            <a:r>
              <a:rPr lang="en-US" dirty="0" smtClean="0"/>
              <a:t>, </a:t>
            </a:r>
            <a:r>
              <a:rPr lang="en-US" dirty="0"/>
              <a:t>with winter approaching</a:t>
            </a:r>
            <a:r>
              <a:rPr lang="en-US" dirty="0" smtClean="0"/>
              <a:t> many </a:t>
            </a:r>
            <a:r>
              <a:rPr lang="en-US" dirty="0"/>
              <a:t>migratory bird </a:t>
            </a:r>
            <a:r>
              <a:rPr lang="en-US" dirty="0" smtClean="0"/>
              <a:t>species</a:t>
            </a:r>
            <a:r>
              <a:rPr lang="en-US" smtClean="0"/>
              <a:t>, leaving </a:t>
            </a:r>
            <a:r>
              <a:rPr lang="en-US" dirty="0" smtClean="0"/>
              <a:t>their </a:t>
            </a:r>
            <a:r>
              <a:rPr lang="en-US" dirty="0"/>
              <a:t>nesting sites </a:t>
            </a:r>
            <a:r>
              <a:rPr lang="en-US" dirty="0" smtClean="0"/>
              <a:t>– and go to winter </a:t>
            </a:r>
            <a:r>
              <a:rPr lang="en-US" dirty="0"/>
              <a:t>in warmer regions, and return, with the approach of </a:t>
            </a:r>
            <a:r>
              <a:rPr lang="en-US" dirty="0" smtClean="0"/>
              <a:t>summer</a:t>
            </a:r>
          </a:p>
          <a:p>
            <a:r>
              <a:rPr lang="en-US" dirty="0"/>
              <a:t>Birds migrating between Europe and Africa, between North and South America and between the poles. Migrating birds from Europe are mostly through the Land of Israel, and who spend more than one night, and some, such as quails, crossing the Mediterranean Sea and the northern coast land of Africa</a:t>
            </a:r>
          </a:p>
        </p:txBody>
      </p:sp>
    </p:spTree>
    <p:extLst>
      <p:ext uri="{BB962C8B-B14F-4D97-AF65-F5344CB8AC3E}">
        <p14:creationId xmlns:p14="http://schemas.microsoft.com/office/powerpoint/2010/main" val="3355462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TotalTime>
  <Words>310</Words>
  <Application>Microsoft Office PowerPoint</Application>
  <PresentationFormat>On-screen Show (4:3)</PresentationFormat>
  <Paragraphs>6</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Israeli</dc:creator>
  <cp:lastModifiedBy>Israeli</cp:lastModifiedBy>
  <cp:revision>7</cp:revision>
  <cp:lastPrinted>2012-10-10T16:46:05Z</cp:lastPrinted>
  <dcterms:created xsi:type="dcterms:W3CDTF">2012-10-03T17:56:41Z</dcterms:created>
  <dcterms:modified xsi:type="dcterms:W3CDTF">2012-10-10T16:54:33Z</dcterms:modified>
</cp:coreProperties>
</file>