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37F-C31B-4AE2-B876-8B9F1C7A94D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1D51-1F5F-49EA-8815-4F839C238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37F-C31B-4AE2-B876-8B9F1C7A94D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1D51-1F5F-49EA-8815-4F839C238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37F-C31B-4AE2-B876-8B9F1C7A94D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1D51-1F5F-49EA-8815-4F839C238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37F-C31B-4AE2-B876-8B9F1C7A94D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1D51-1F5F-49EA-8815-4F839C238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37F-C31B-4AE2-B876-8B9F1C7A94D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1D51-1F5F-49EA-8815-4F839C238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37F-C31B-4AE2-B876-8B9F1C7A94D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1D51-1F5F-49EA-8815-4F839C238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37F-C31B-4AE2-B876-8B9F1C7A94D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1D51-1F5F-49EA-8815-4F839C238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37F-C31B-4AE2-B876-8B9F1C7A94D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1D51-1F5F-49EA-8815-4F839C238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37F-C31B-4AE2-B876-8B9F1C7A94D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1D51-1F5F-49EA-8815-4F839C238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37F-C31B-4AE2-B876-8B9F1C7A94D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1D51-1F5F-49EA-8815-4F839C238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237F-C31B-4AE2-B876-8B9F1C7A94D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1D51-1F5F-49EA-8815-4F839C238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237F-C31B-4AE2-B876-8B9F1C7A94D1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B1D51-1F5F-49EA-8815-4F839C2387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הוראות למדריך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כיצד להכין את הפעילות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he-IL" dirty="0" smtClean="0"/>
              <a:t>כל שצריך זה להדפיס את התמונות ולהדביק מאחור את הרמז</a:t>
            </a:r>
          </a:p>
          <a:p>
            <a:pPr algn="r" rtl="1"/>
            <a:r>
              <a:rPr lang="he-IL" dirty="0" smtClean="0"/>
              <a:t>לאחר מכן יש לגזור לפאזל </a:t>
            </a:r>
          </a:p>
          <a:p>
            <a:pPr algn="r" rtl="1"/>
            <a:r>
              <a:rPr lang="he-IL" dirty="0" smtClean="0"/>
              <a:t>במידה ועושים תחרות לכל קבוצה יש זמן מוגבל להרכיב את הפאזל לפתור את החידה ומקמם את העיר במקום נכון.</a:t>
            </a:r>
          </a:p>
          <a:p>
            <a:pPr algn="r" rtl="1"/>
            <a:r>
              <a:rPr lang="he-IL" dirty="0" smtClean="0"/>
              <a:t>במידה ויש קבוצה אחת אפשר לתת את כל הפאזלים ביחד והם צריכים להרכיב את כולם ולמקם אותםעל המפה הריקה.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e-IL" dirty="0" smtClean="0"/>
              <a:t>הפעילות יכולה להתאים לקבוצה גדולה בחלוקה לקבוצות (כתחרות) או לקבוצה קטנה כפעילות ארוכה.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מטרת הפעילות היא השחניכים יחשפו למקומות שונים בארץ</a:t>
            </a:r>
          </a:p>
          <a:p>
            <a:pPr algn="r" rtl="1"/>
            <a:r>
              <a:rPr lang="he-IL" dirty="0" smtClean="0"/>
              <a:t>על החניכים לזהות 10 מקומות בארץ ע"י הרכבת פאזלים שמאחוריהם יש רמז למיקום העיר שמופיעה על הפאזל. </a:t>
            </a:r>
          </a:p>
          <a:p>
            <a:pPr algn="r" rtl="1"/>
            <a:r>
              <a:rPr lang="he-IL" dirty="0" smtClean="0"/>
              <a:t>השקופית השלישית היא מפתח.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93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752600"/>
            <a:ext cx="457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city located  </a:t>
            </a:r>
            <a:r>
              <a:rPr lang="en-US" sz="2000" dirty="0"/>
              <a:t>in the North District of Israel which has played an important role historically due to its geographical location at the junction of the Jordan River Valley and </a:t>
            </a:r>
            <a:r>
              <a:rPr lang="en-US" sz="2000" dirty="0" err="1"/>
              <a:t>Jezreel</a:t>
            </a:r>
            <a:r>
              <a:rPr lang="en-US" sz="2000" dirty="0"/>
              <a:t> Valley. It has also played an important role in modern times, acting as the regional center for the numerous villages in the </a:t>
            </a:r>
            <a:r>
              <a:rPr lang="en-US" sz="2000" dirty="0" err="1"/>
              <a:t>Beit</a:t>
            </a:r>
            <a:r>
              <a:rPr lang="en-US" sz="2000" dirty="0"/>
              <a:t> </a:t>
            </a:r>
            <a:r>
              <a:rPr lang="en-US" sz="2000" dirty="0" err="1"/>
              <a:t>She'an</a:t>
            </a:r>
            <a:r>
              <a:rPr lang="en-US" sz="2000" dirty="0"/>
              <a:t> Valley Regional Council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dirty="0"/>
              <a:t>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Haifa Israel by David Shankb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86800" cy="651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0574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 the largest city in northern Israel, and the third-largest city in the </a:t>
            </a:r>
            <a:r>
              <a:rPr lang="en-US" sz="2000" dirty="0" smtClean="0"/>
              <a:t>country. its Built </a:t>
            </a:r>
            <a:r>
              <a:rPr lang="en-US" sz="2000" dirty="0"/>
              <a:t>on the slopes of Mount Carmel, the history of </a:t>
            </a:r>
            <a:r>
              <a:rPr lang="en-US" sz="2000" dirty="0" smtClean="0"/>
              <a:t>the settlement </a:t>
            </a:r>
            <a:r>
              <a:rPr lang="en-US" sz="2000" dirty="0"/>
              <a:t>at the site spans more than 3,000 years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dirty="0"/>
              <a:t>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s.photolight.co.il/photo/2011-03-10/560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53453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90500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city is located on the Israeli Mediterranean coastline in central-west </a:t>
            </a:r>
            <a:r>
              <a:rPr lang="en-US" sz="2000" dirty="0" smtClean="0"/>
              <a:t>Israel, its </a:t>
            </a:r>
            <a:r>
              <a:rPr lang="en-US" sz="2000" dirty="0"/>
              <a:t>the second most populous city in </a:t>
            </a:r>
            <a:r>
              <a:rPr lang="en-US" sz="2000" dirty="0" smtClean="0"/>
              <a:t>Israel</a:t>
            </a:r>
          </a:p>
          <a:p>
            <a:pPr algn="ctr"/>
            <a:r>
              <a:rPr lang="en-US" sz="2000" dirty="0"/>
              <a:t>Known </a:t>
            </a:r>
            <a:r>
              <a:rPr lang="en-US" sz="2000" dirty="0" smtClean="0"/>
              <a:t>as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dirty="0"/>
              <a:t>"The City That Never </a:t>
            </a:r>
            <a:r>
              <a:rPr lang="en-US" sz="2000" dirty="0" smtClean="0"/>
              <a:t>Sleeps“</a:t>
            </a:r>
          </a:p>
          <a:p>
            <a:pPr algn="ctr"/>
            <a:r>
              <a:rPr lang="en-US" sz="2000" dirty="0"/>
              <a:t>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Jerusalem infobox 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69367" y="-978556"/>
            <a:ext cx="6400800" cy="8662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0980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 </a:t>
            </a:r>
            <a:r>
              <a:rPr lang="en-US" sz="2000" dirty="0"/>
              <a:t> is the capital of Israel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smtClean="0"/>
              <a:t> one </a:t>
            </a:r>
            <a:r>
              <a:rPr lang="en-US" sz="2000" dirty="0"/>
              <a:t>of the oldest cities in the </a:t>
            </a:r>
            <a:r>
              <a:rPr lang="en-US" sz="2000" dirty="0" smtClean="0"/>
              <a:t>world.</a:t>
            </a:r>
            <a:r>
              <a:rPr lang="en-US" sz="2000" baseline="30000" dirty="0"/>
              <a:t> </a:t>
            </a:r>
            <a:r>
              <a:rPr lang="en-US" sz="2000" dirty="0" smtClean="0"/>
              <a:t>It </a:t>
            </a:r>
            <a:r>
              <a:rPr lang="en-US" sz="2000" dirty="0"/>
              <a:t>is located in the Judean Mountains, between the Mediterranean Sea and the northern edge of the Dead </a:t>
            </a:r>
            <a:r>
              <a:rPr lang="en-US" sz="2000" dirty="0" smtClean="0"/>
              <a:t>Sea.</a:t>
            </a:r>
          </a:p>
          <a:p>
            <a:pPr algn="ctr"/>
            <a:r>
              <a:rPr lang="en-US" sz="2000" dirty="0" smtClean="0"/>
              <a:t>its </a:t>
            </a:r>
            <a:r>
              <a:rPr lang="en-US" sz="2000" dirty="0"/>
              <a:t>also a holy city to the three major </a:t>
            </a:r>
            <a:r>
              <a:rPr lang="en-US" sz="2000" dirty="0" smtClean="0"/>
              <a:t>religions—</a:t>
            </a:r>
          </a:p>
          <a:p>
            <a:pPr algn="ctr"/>
            <a:r>
              <a:rPr lang="en-US" sz="2000" dirty="0" smtClean="0"/>
              <a:t>Judaism</a:t>
            </a:r>
            <a:r>
              <a:rPr lang="en-US" sz="2000" dirty="0"/>
              <a:t>, </a:t>
            </a:r>
            <a:r>
              <a:rPr lang="en-US" sz="2000" dirty="0" smtClean="0"/>
              <a:t>Christianity</a:t>
            </a:r>
            <a:r>
              <a:rPr lang="en-US" sz="2000" dirty="0"/>
              <a:t> </a:t>
            </a:r>
            <a:r>
              <a:rPr lang="en-US" sz="2000" dirty="0" smtClean="0"/>
              <a:t>and</a:t>
            </a:r>
            <a:r>
              <a:rPr lang="en-US" sz="2000" dirty="0"/>
              <a:t> Islam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dirty="0"/>
              <a:t>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hadany.co.il/travel/fckeditor_files/image/eilat_000003629009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724400" cy="6299200"/>
          </a:xfrm>
          <a:prstGeom prst="rect">
            <a:avLst/>
          </a:prstGeom>
          <a:noFill/>
        </p:spPr>
      </p:pic>
      <p:pic>
        <p:nvPicPr>
          <p:cNvPr id="25604" name="Picture 4" descr="http://www.hotels-israel.co.il/images/74riif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"/>
            <a:ext cx="3962400" cy="2992656"/>
          </a:xfrm>
          <a:prstGeom prst="rect">
            <a:avLst/>
          </a:prstGeom>
          <a:noFill/>
        </p:spPr>
      </p:pic>
      <p:pic>
        <p:nvPicPr>
          <p:cNvPr id="25606" name="Picture 6" descr="http://blog.tapuz.co.il/kmusa/images/2784370_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200400"/>
            <a:ext cx="39624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057400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Its </a:t>
            </a:r>
            <a:r>
              <a:rPr lang="en-US" sz="2000" dirty="0"/>
              <a:t> Israel's </a:t>
            </a:r>
            <a:r>
              <a:rPr lang="en-US" sz="2000" dirty="0" smtClean="0"/>
              <a:t>southernmost</a:t>
            </a:r>
            <a:r>
              <a:rPr lang="en-US" sz="2000" dirty="0"/>
              <a:t> city, a busy </a:t>
            </a:r>
            <a:r>
              <a:rPr lang="en-US" sz="2000" dirty="0" smtClean="0"/>
              <a:t>port as </a:t>
            </a:r>
            <a:r>
              <a:rPr lang="en-US" sz="2000" dirty="0"/>
              <a:t>well as a popular resort, located at the northern tip of the Red </a:t>
            </a:r>
            <a:r>
              <a:rPr lang="en-US" sz="2000" dirty="0" smtClean="0"/>
              <a:t>Sea. </a:t>
            </a:r>
            <a:r>
              <a:rPr lang="en-US" sz="2000" dirty="0"/>
              <a:t>The city's beaches, nightlife and desert landscapes make it a popular destination for domestic and international tourism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dirty="0"/>
              <a:t>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dirot7.com/pictures/b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7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762000"/>
          </a:xfrm>
        </p:spPr>
        <p:txBody>
          <a:bodyPr/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305800" cy="5257800"/>
          </a:xfrm>
        </p:spPr>
        <p:txBody>
          <a:bodyPr numCol="2">
            <a:noAutofit/>
          </a:bodyPr>
          <a:lstStyle/>
          <a:p>
            <a:pPr algn="r" rtl="1">
              <a:lnSpc>
                <a:spcPct val="250000"/>
              </a:lnSpc>
            </a:pPr>
            <a:r>
              <a:rPr lang="he-IL" sz="2400" dirty="0" smtClean="0"/>
              <a:t>ו. </a:t>
            </a:r>
            <a:endParaRPr lang="he-IL" sz="2400" dirty="0"/>
          </a:p>
          <a:p>
            <a:pPr algn="r" rtl="1">
              <a:lnSpc>
                <a:spcPct val="250000"/>
              </a:lnSpc>
            </a:pPr>
            <a:r>
              <a:rPr lang="he-IL" sz="2400" dirty="0" smtClean="0"/>
              <a:t>ז.</a:t>
            </a:r>
          </a:p>
          <a:p>
            <a:pPr algn="r" rtl="1">
              <a:lnSpc>
                <a:spcPct val="250000"/>
              </a:lnSpc>
            </a:pPr>
            <a:r>
              <a:rPr lang="he-IL" sz="2400" dirty="0" smtClean="0"/>
              <a:t>ח. </a:t>
            </a:r>
          </a:p>
          <a:p>
            <a:pPr algn="r" rtl="1">
              <a:lnSpc>
                <a:spcPct val="250000"/>
              </a:lnSpc>
            </a:pPr>
            <a:r>
              <a:rPr lang="he-IL" sz="2400" dirty="0" smtClean="0"/>
              <a:t>ט.</a:t>
            </a:r>
          </a:p>
          <a:p>
            <a:pPr algn="r" rtl="1">
              <a:lnSpc>
                <a:spcPct val="250000"/>
              </a:lnSpc>
            </a:pPr>
            <a:r>
              <a:rPr lang="he-IL" sz="2400" dirty="0" smtClean="0"/>
              <a:t>י.</a:t>
            </a:r>
          </a:p>
          <a:p>
            <a:pPr algn="r" rtl="1">
              <a:lnSpc>
                <a:spcPct val="250000"/>
              </a:lnSpc>
            </a:pPr>
            <a:r>
              <a:rPr lang="he-IL" sz="2400" dirty="0" smtClean="0"/>
              <a:t>א.</a:t>
            </a:r>
          </a:p>
          <a:p>
            <a:pPr algn="r" rtl="1">
              <a:lnSpc>
                <a:spcPct val="250000"/>
              </a:lnSpc>
            </a:pPr>
            <a:r>
              <a:rPr lang="he-IL" sz="2400" dirty="0" smtClean="0"/>
              <a:t>ב.</a:t>
            </a:r>
          </a:p>
          <a:p>
            <a:pPr algn="r" rtl="1">
              <a:lnSpc>
                <a:spcPct val="250000"/>
              </a:lnSpc>
            </a:pPr>
            <a:r>
              <a:rPr lang="he-IL" sz="2400" dirty="0" smtClean="0"/>
              <a:t>ג.</a:t>
            </a:r>
          </a:p>
          <a:p>
            <a:pPr algn="r" rtl="1">
              <a:lnSpc>
                <a:spcPct val="250000"/>
              </a:lnSpc>
            </a:pPr>
            <a:r>
              <a:rPr lang="he-IL" sz="2400" dirty="0" smtClean="0"/>
              <a:t>ד.</a:t>
            </a:r>
          </a:p>
          <a:p>
            <a:pPr algn="r" rtl="1">
              <a:lnSpc>
                <a:spcPct val="250000"/>
              </a:lnSpc>
            </a:pPr>
            <a:r>
              <a:rPr lang="he-IL" sz="2400" dirty="0" smtClean="0"/>
              <a:t>ה.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752600"/>
            <a:ext cx="457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Its </a:t>
            </a:r>
            <a:r>
              <a:rPr lang="en-US" sz="2000" dirty="0"/>
              <a:t>the </a:t>
            </a:r>
            <a:r>
              <a:rPr lang="en-US" sz="2000" dirty="0" smtClean="0"/>
              <a:t>largest city</a:t>
            </a:r>
            <a:r>
              <a:rPr lang="en-US" sz="2000" dirty="0"/>
              <a:t> in the Negev desert of southern Israel. Often referred to as the "Capital of the </a:t>
            </a:r>
            <a:r>
              <a:rPr lang="en-US" sz="2000" dirty="0" smtClean="0"/>
              <a:t>Negev“. </a:t>
            </a:r>
            <a:r>
              <a:rPr lang="en-US" sz="2000" dirty="0"/>
              <a:t>The town was founded by the Israelites during the 10th century BC, on the site of what is today referred to as Tel </a:t>
            </a:r>
            <a:r>
              <a:rPr lang="en-US" sz="2000" dirty="0" err="1"/>
              <a:t>Be'er</a:t>
            </a:r>
            <a:r>
              <a:rPr lang="en-US" sz="2000" dirty="0"/>
              <a:t> </a:t>
            </a:r>
            <a:r>
              <a:rPr lang="en-US" sz="2000" dirty="0" err="1"/>
              <a:t>Sheva</a:t>
            </a:r>
            <a:r>
              <a:rPr lang="en-US" sz="2000" dirty="0"/>
              <a:t>, after the land was conquered by King David. The ruins of the original Israelite settlement remain largely intact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dirty="0"/>
              <a:t>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File:Nahariy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228600"/>
            <a:ext cx="873511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9812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Its </a:t>
            </a:r>
            <a:r>
              <a:rPr lang="en-US" sz="2000" dirty="0"/>
              <a:t>the northernmost coastal city in </a:t>
            </a:r>
            <a:r>
              <a:rPr lang="en-US" sz="2000" dirty="0" smtClean="0"/>
              <a:t>Israel.</a:t>
            </a:r>
          </a:p>
          <a:p>
            <a:pPr algn="ctr"/>
            <a:r>
              <a:rPr lang="en-US" sz="2000" dirty="0"/>
              <a:t>takes its name from the river - </a:t>
            </a:r>
            <a:r>
              <a:rPr lang="en-US" sz="2000" i="1" dirty="0" err="1"/>
              <a:t>nahar</a:t>
            </a:r>
            <a:r>
              <a:rPr lang="en-US" sz="2000" dirty="0"/>
              <a:t> in </a:t>
            </a:r>
            <a:r>
              <a:rPr lang="en-US" sz="2000" dirty="0" smtClean="0"/>
              <a:t>Hebrew</a:t>
            </a:r>
          </a:p>
          <a:p>
            <a:pPr algn="ctr"/>
            <a:r>
              <a:rPr lang="en-US" sz="2000" dirty="0"/>
              <a:t>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File:PikiWiki Israel 4281 Waterfall in Ein Gedi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45115" y="-1035515"/>
            <a:ext cx="5867401" cy="8852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8288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Its </a:t>
            </a:r>
            <a:r>
              <a:rPr lang="en-US" sz="2000" dirty="0"/>
              <a:t>an oasis in Israel, located west of the Dead Sea, near Masada and the caves of Qumran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dirty="0"/>
              <a:t>The name </a:t>
            </a:r>
            <a:r>
              <a:rPr lang="en-US" sz="2000" dirty="0" smtClean="0"/>
              <a:t>composed from two </a:t>
            </a:r>
            <a:r>
              <a:rPr lang="en-US" sz="2000" dirty="0"/>
              <a:t>Hebrew words: </a:t>
            </a:r>
            <a:r>
              <a:rPr lang="en-US" sz="2000" i="1" dirty="0" smtClean="0"/>
              <a:t>and</a:t>
            </a:r>
            <a:r>
              <a:rPr lang="en-US" sz="2000" dirty="0"/>
              <a:t> means spring and </a:t>
            </a:r>
            <a:r>
              <a:rPr lang="en-US" sz="2000" dirty="0" smtClean="0"/>
              <a:t>a goat-kid</a:t>
            </a:r>
          </a:p>
          <a:p>
            <a:pPr algn="ctr"/>
            <a:r>
              <a:rPr lang="en-US" sz="2000" dirty="0" smtClean="0"/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err="1" smtClean="0"/>
              <a:t>Kiryat</a:t>
            </a:r>
            <a:r>
              <a:rPr lang="en-US" dirty="0" smtClean="0"/>
              <a:t> </a:t>
            </a:r>
            <a:r>
              <a:rPr lang="en-US" dirty="0" err="1" smtClean="0"/>
              <a:t>Shmona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Tiberias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Beit</a:t>
            </a:r>
            <a:r>
              <a:rPr lang="en-US" dirty="0" smtClean="0"/>
              <a:t> </a:t>
            </a:r>
            <a:r>
              <a:rPr lang="en-US" dirty="0" err="1" smtClean="0"/>
              <a:t>Shean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Haifa</a:t>
            </a:r>
          </a:p>
          <a:p>
            <a:pPr marL="342900" indent="-342900">
              <a:buAutoNum type="arabicPeriod"/>
            </a:pPr>
            <a:r>
              <a:rPr lang="en-US" dirty="0" smtClean="0"/>
              <a:t>Tel Aviv</a:t>
            </a:r>
          </a:p>
          <a:p>
            <a:pPr marL="342900" indent="-342900">
              <a:buAutoNum type="arabicPeriod"/>
            </a:pPr>
            <a:r>
              <a:rPr lang="en-US" dirty="0" smtClean="0"/>
              <a:t>Jerusalem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Eilat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Beer </a:t>
            </a:r>
            <a:r>
              <a:rPr lang="en-US" dirty="0" err="1" smtClean="0"/>
              <a:t>Sheva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Nahariya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Gedi</a:t>
            </a:r>
            <a:endParaRPr lang="en-US" dirty="0"/>
          </a:p>
        </p:txBody>
      </p:sp>
      <p:pic>
        <p:nvPicPr>
          <p:cNvPr id="1026" name="Picture 2" descr="http://lib.cet.ac.il/storage/items/13200_13299/0000013249/13249_L%5b1%5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3554747" cy="4953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1447800"/>
            <a:ext cx="685800" cy="2604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100" dirty="0" smtClean="0"/>
              <a:t>א</a:t>
            </a:r>
          </a:p>
          <a:p>
            <a:pPr>
              <a:lnSpc>
                <a:spcPct val="150000"/>
              </a:lnSpc>
            </a:pPr>
            <a:r>
              <a:rPr lang="he-IL" sz="1100" dirty="0" smtClean="0"/>
              <a:t>ב</a:t>
            </a:r>
          </a:p>
          <a:p>
            <a:pPr>
              <a:lnSpc>
                <a:spcPct val="150000"/>
              </a:lnSpc>
            </a:pPr>
            <a:r>
              <a:rPr lang="he-IL" sz="1100" dirty="0" smtClean="0"/>
              <a:t>ג</a:t>
            </a:r>
          </a:p>
          <a:p>
            <a:pPr>
              <a:lnSpc>
                <a:spcPct val="150000"/>
              </a:lnSpc>
            </a:pPr>
            <a:r>
              <a:rPr lang="he-IL" sz="1100" dirty="0" smtClean="0"/>
              <a:t>ד</a:t>
            </a:r>
          </a:p>
          <a:p>
            <a:pPr>
              <a:lnSpc>
                <a:spcPct val="150000"/>
              </a:lnSpc>
            </a:pPr>
            <a:r>
              <a:rPr lang="he-IL" sz="1100" dirty="0" smtClean="0"/>
              <a:t>ה</a:t>
            </a:r>
          </a:p>
          <a:p>
            <a:pPr>
              <a:lnSpc>
                <a:spcPct val="150000"/>
              </a:lnSpc>
            </a:pPr>
            <a:r>
              <a:rPr lang="he-IL" sz="1100" dirty="0" smtClean="0"/>
              <a:t>ו</a:t>
            </a:r>
          </a:p>
          <a:p>
            <a:pPr>
              <a:lnSpc>
                <a:spcPct val="150000"/>
              </a:lnSpc>
            </a:pPr>
            <a:r>
              <a:rPr lang="he-IL" sz="1100" dirty="0" smtClean="0"/>
              <a:t>ז</a:t>
            </a:r>
          </a:p>
          <a:p>
            <a:pPr>
              <a:lnSpc>
                <a:spcPct val="150000"/>
              </a:lnSpc>
            </a:pPr>
            <a:r>
              <a:rPr lang="he-IL" sz="1100" dirty="0" smtClean="0"/>
              <a:t>ח</a:t>
            </a:r>
          </a:p>
          <a:p>
            <a:pPr>
              <a:lnSpc>
                <a:spcPct val="150000"/>
              </a:lnSpc>
            </a:pPr>
            <a:r>
              <a:rPr lang="he-IL" sz="1100" dirty="0" smtClean="0"/>
              <a:t>ט</a:t>
            </a:r>
          </a:p>
          <a:p>
            <a:pPr>
              <a:lnSpc>
                <a:spcPct val="150000"/>
              </a:lnSpc>
            </a:pPr>
            <a:r>
              <a:rPr lang="he-IL" sz="1100" dirty="0"/>
              <a:t>י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1066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א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16002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ב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67600" y="2057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ג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1600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ד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24384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ה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28194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ו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5562600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ז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35814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ח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12954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ט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34290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י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ib.cet.ac.il/storage/items/13200_13299/0000013257/13257_L%5b1%5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40754" y="-1059754"/>
            <a:ext cx="6374191" cy="895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400000">
            <a:off x="8561811" y="515418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א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7573616" y="48469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ב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599847" y="4906353"/>
            <a:ext cx="42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ג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7577623" y="3100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ד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5966202" y="2415798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ה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5213019" y="33975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ו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397190" y="272701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ז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4062004" y="287219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ח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8025205" y="3633395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ט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4374819" y="43119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י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קובץ:קריית שמונה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86800" cy="651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590800"/>
            <a:ext cx="495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city </a:t>
            </a:r>
            <a:r>
              <a:rPr lang="en-US" sz="2000" dirty="0"/>
              <a:t>located in the North District of Israel on the western slopes of the Hula Valley on the Lebanese border. The city was named </a:t>
            </a:r>
            <a:r>
              <a:rPr lang="en-US" sz="2000" dirty="0" smtClean="0"/>
              <a:t>after </a:t>
            </a:r>
            <a:r>
              <a:rPr lang="en-US" sz="2000" dirty="0"/>
              <a:t>eight </a:t>
            </a:r>
            <a:r>
              <a:rPr lang="en-US" sz="2000" dirty="0" smtClean="0"/>
              <a:t>people.</a:t>
            </a:r>
          </a:p>
          <a:p>
            <a:pPr algn="ctr"/>
            <a:r>
              <a:rPr lang="en-US" sz="2000" dirty="0"/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קובץ:Dover tverya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228600"/>
            <a:ext cx="8747621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city located </a:t>
            </a:r>
            <a:r>
              <a:rPr lang="en-US" sz="2000" dirty="0"/>
              <a:t>on the western shore of the Sea of Galilee (also called the </a:t>
            </a:r>
            <a:r>
              <a:rPr lang="en-US" sz="2000" dirty="0" err="1"/>
              <a:t>Kinneret</a:t>
            </a:r>
            <a:r>
              <a:rPr lang="en-US" sz="2000" dirty="0" smtClean="0"/>
              <a:t>). Its Established </a:t>
            </a:r>
            <a:r>
              <a:rPr lang="en-US" sz="2000" dirty="0"/>
              <a:t>in 20 CE, </a:t>
            </a:r>
            <a:r>
              <a:rPr lang="en-US" sz="2000" dirty="0" smtClean="0"/>
              <a:t>and </a:t>
            </a:r>
            <a:r>
              <a:rPr lang="en-US" sz="2000" dirty="0"/>
              <a:t>was named in </a:t>
            </a:r>
            <a:r>
              <a:rPr lang="en-US" sz="2000" dirty="0" smtClean="0"/>
              <a:t>honor </a:t>
            </a:r>
            <a:r>
              <a:rPr lang="en-US" sz="2000" dirty="0"/>
              <a:t>of the emperor Tiberius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Roman street in Bet She'an National Park, Isra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217</Words>
  <Application>Microsoft Office PowerPoint</Application>
  <PresentationFormat>On-screen Show 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הוראות למדריך</vt:lpstr>
      <vt:lpstr>Locations</vt:lpstr>
      <vt:lpstr>Maps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Locations</dc:title>
  <dc:creator>dmogelson</dc:creator>
  <cp:lastModifiedBy>Israeli</cp:lastModifiedBy>
  <cp:revision>10</cp:revision>
  <dcterms:created xsi:type="dcterms:W3CDTF">2012-07-08T19:36:36Z</dcterms:created>
  <dcterms:modified xsi:type="dcterms:W3CDTF">2013-06-25T21:08:15Z</dcterms:modified>
</cp:coreProperties>
</file>