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6FAE6-B710-427F-AFA3-249471BECA75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46640-4B20-468B-A950-576392D372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143D-F241-4C79-BB1B-14E30874CE6F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4BF8-99EF-4A0C-B22D-A46A8340F5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1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rds.org.il/SIP_STORAGE/files/8/13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3714750" cy="29718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he-IL" dirty="0" smtClean="0"/>
              <a:t>אדום חזה </a:t>
            </a:r>
            <a:r>
              <a:rPr lang="en-US" dirty="0" smtClean="0"/>
              <a:t> </a:t>
            </a:r>
            <a:r>
              <a:rPr lang="en-US" b="1" dirty="0" err="1" smtClean="0"/>
              <a:t>Adom</a:t>
            </a:r>
            <a:r>
              <a:rPr lang="en-US" b="1" dirty="0" smtClean="0"/>
              <a:t> </a:t>
            </a:r>
            <a:r>
              <a:rPr lang="en-US" b="1" dirty="0" err="1" smtClean="0"/>
              <a:t>hazze</a:t>
            </a:r>
            <a:r>
              <a:rPr lang="he-IL" dirty="0" smtClean="0"/>
              <a:t> </a:t>
            </a:r>
            <a:r>
              <a:rPr lang="en-US" dirty="0" smtClean="0"/>
              <a:t>    Robin</a:t>
            </a:r>
            <a:endParaRPr lang="en-US" dirty="0"/>
          </a:p>
        </p:txBody>
      </p:sp>
      <p:pic>
        <p:nvPicPr>
          <p:cNvPr id="1028" name="Picture 4" descr="http://www.birds.org.il/SIP_STORAGE/files/2/17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1000"/>
            <a:ext cx="3009900" cy="37271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38800" y="4038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he-IL" dirty="0" smtClean="0"/>
              <a:t>בז </a:t>
            </a:r>
            <a:r>
              <a:rPr lang="he-IL" dirty="0"/>
              <a:t>אדום </a:t>
            </a:r>
            <a:r>
              <a:rPr lang="en-US" dirty="0" smtClean="0"/>
              <a:t> </a:t>
            </a:r>
            <a:r>
              <a:rPr lang="en-US" b="1" dirty="0" err="1" smtClean="0"/>
              <a:t>Bazz</a:t>
            </a:r>
            <a:r>
              <a:rPr lang="en-US" b="1" dirty="0" smtClean="0"/>
              <a:t> </a:t>
            </a:r>
            <a:r>
              <a:rPr lang="en-US" b="1" dirty="0" err="1" smtClean="0"/>
              <a:t>Adom</a:t>
            </a:r>
            <a:r>
              <a:rPr lang="en-US" b="1" dirty="0" smtClean="0"/>
              <a:t> </a:t>
            </a:r>
            <a:r>
              <a:rPr lang="en-US" dirty="0" smtClean="0"/>
              <a:t>Lesser </a:t>
            </a:r>
            <a:r>
              <a:rPr lang="en-US" dirty="0"/>
              <a:t>Kestrel</a:t>
            </a:r>
          </a:p>
        </p:txBody>
      </p:sp>
      <p:pic>
        <p:nvPicPr>
          <p:cNvPr id="1030" name="Picture 6" descr="http://www.birds.org.il/SIP_STORAGE/files/1/13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33800"/>
            <a:ext cx="3657600" cy="23907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9600" y="6096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he-IL" dirty="0" smtClean="0"/>
              <a:t>בז </a:t>
            </a:r>
            <a:r>
              <a:rPr lang="he-IL" dirty="0"/>
              <a:t>מצוי </a:t>
            </a:r>
            <a:r>
              <a:rPr lang="en-US" dirty="0" smtClean="0"/>
              <a:t> </a:t>
            </a:r>
            <a:r>
              <a:rPr lang="en-US" b="1" dirty="0" err="1" smtClean="0"/>
              <a:t>Bazz</a:t>
            </a:r>
            <a:r>
              <a:rPr lang="en-US" b="1" dirty="0" smtClean="0"/>
              <a:t> </a:t>
            </a:r>
            <a:r>
              <a:rPr lang="en-US" b="1" dirty="0" err="1" smtClean="0"/>
              <a:t>matzuy</a:t>
            </a:r>
            <a:r>
              <a:rPr lang="en-US" b="1" dirty="0" smtClean="0"/>
              <a:t> </a:t>
            </a:r>
            <a:r>
              <a:rPr lang="en-US" dirty="0" smtClean="0"/>
              <a:t>   Kestrel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rds.org.il/SIP_STORAGE/files/6/13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657600" cy="25717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2743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ברכיה </a:t>
            </a:r>
            <a:r>
              <a:rPr lang="en-US" dirty="0" smtClean="0"/>
              <a:t> </a:t>
            </a:r>
            <a:r>
              <a:rPr lang="en-US" b="1" dirty="0" err="1" smtClean="0"/>
              <a:t>Bercheya</a:t>
            </a:r>
            <a:r>
              <a:rPr lang="en-US" dirty="0" smtClean="0"/>
              <a:t>   Mallard</a:t>
            </a:r>
            <a:endParaRPr lang="en-US" dirty="0"/>
          </a:p>
        </p:txBody>
      </p:sp>
      <p:pic>
        <p:nvPicPr>
          <p:cNvPr id="4100" name="Picture 4" descr="http://www.birds.org.il/SIP_STORAGE/files/3/13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"/>
            <a:ext cx="3619500" cy="2895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3048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he-IL" dirty="0" smtClean="0"/>
              <a:t>דרור </a:t>
            </a:r>
            <a:r>
              <a:rPr lang="he-IL" dirty="0"/>
              <a:t>הבית </a:t>
            </a:r>
            <a:r>
              <a:rPr lang="en-US" dirty="0" smtClean="0"/>
              <a:t> </a:t>
            </a:r>
            <a:r>
              <a:rPr lang="en-US" b="1" dirty="0" err="1" smtClean="0"/>
              <a:t>Dror</a:t>
            </a:r>
            <a:r>
              <a:rPr lang="en-US" b="1" dirty="0" smtClean="0"/>
              <a:t> </a:t>
            </a:r>
            <a:r>
              <a:rPr lang="en-US" b="1" dirty="0" err="1" smtClean="0"/>
              <a:t>Habyet</a:t>
            </a:r>
            <a:r>
              <a:rPr lang="en-US" b="1" dirty="0" smtClean="0"/>
              <a:t> </a:t>
            </a:r>
            <a:r>
              <a:rPr lang="en-US" dirty="0" smtClean="0"/>
              <a:t>House </a:t>
            </a:r>
            <a:r>
              <a:rPr lang="en-US" dirty="0"/>
              <a:t>Sparrow</a:t>
            </a:r>
          </a:p>
        </p:txBody>
      </p:sp>
      <p:pic>
        <p:nvPicPr>
          <p:cNvPr id="4104" name="Picture 8" descr="http://www.birds.org.il/SIP_STORAGE/files/7/6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581400"/>
            <a:ext cx="3429000" cy="27432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19600" y="6324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נחליאלי לבן</a:t>
            </a:r>
            <a:r>
              <a:rPr lang="en-US" dirty="0" smtClean="0"/>
              <a:t> </a:t>
            </a:r>
            <a:r>
              <a:rPr lang="en-US" b="1" dirty="0" err="1" smtClean="0"/>
              <a:t>Nachleely</a:t>
            </a:r>
            <a:r>
              <a:rPr lang="en-US" b="1" dirty="0" smtClean="0"/>
              <a:t> </a:t>
            </a:r>
            <a:r>
              <a:rPr lang="en-US" b="1" dirty="0" err="1" smtClean="0"/>
              <a:t>lavvan</a:t>
            </a:r>
            <a:r>
              <a:rPr lang="en-US" b="1" dirty="0" smtClean="0"/>
              <a:t> </a:t>
            </a:r>
            <a:r>
              <a:rPr lang="en-US" dirty="0" smtClean="0"/>
              <a:t>White </a:t>
            </a:r>
            <a:r>
              <a:rPr lang="en-US" dirty="0"/>
              <a:t>Wagtail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iuli.com/animals/226/kukia_metzuyetz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3962400" cy="29754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32766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he-IL" dirty="0" smtClean="0"/>
              <a:t>  קוקיה</a:t>
            </a:r>
            <a:r>
              <a:rPr lang="en-US" b="1" dirty="0" smtClean="0"/>
              <a:t> </a:t>
            </a:r>
            <a:r>
              <a:rPr lang="en-US" b="1" dirty="0" err="1" smtClean="0"/>
              <a:t>Kookeya</a:t>
            </a:r>
            <a:r>
              <a:rPr lang="en-US" b="1" dirty="0" smtClean="0"/>
              <a:t> </a:t>
            </a:r>
            <a:r>
              <a:rPr lang="en-US" dirty="0" err="1" smtClean="0"/>
              <a:t>Cuculidae</a:t>
            </a:r>
            <a:endParaRPr lang="en-US" b="1" dirty="0"/>
          </a:p>
        </p:txBody>
      </p:sp>
      <p:pic>
        <p:nvPicPr>
          <p:cNvPr id="16388" name="Picture 4" descr="http://www.syt.co.il/uploads/4929-st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04800"/>
            <a:ext cx="4000500" cy="42862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76800" y="4572000"/>
            <a:ext cx="4039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חסידה לבנה </a:t>
            </a:r>
            <a:r>
              <a:rPr lang="en-US" dirty="0" smtClean="0"/>
              <a:t> </a:t>
            </a:r>
            <a:r>
              <a:rPr lang="en-US" b="1" dirty="0" err="1" smtClean="0"/>
              <a:t>H</a:t>
            </a:r>
            <a:r>
              <a:rPr lang="en-US" b="1" dirty="0" err="1" smtClean="0"/>
              <a:t>sedda</a:t>
            </a:r>
            <a:r>
              <a:rPr lang="en-US" b="1" dirty="0" smtClean="0"/>
              <a:t> </a:t>
            </a:r>
            <a:r>
              <a:rPr lang="en-US" b="1" dirty="0" err="1" smtClean="0"/>
              <a:t>levvana</a:t>
            </a:r>
            <a:r>
              <a:rPr lang="en-US" b="1" dirty="0" smtClean="0"/>
              <a:t> </a:t>
            </a:r>
            <a:r>
              <a:rPr lang="en-US" dirty="0" smtClean="0"/>
              <a:t>White Stork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irds.org.il/SIP_STORAGE/files/2/1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3962400" cy="27546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2971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נשר </a:t>
            </a:r>
            <a:r>
              <a:rPr lang="en-US" dirty="0" smtClean="0"/>
              <a:t>   </a:t>
            </a:r>
            <a:r>
              <a:rPr lang="en-US" b="1" dirty="0" err="1" smtClean="0"/>
              <a:t>Nesher</a:t>
            </a:r>
            <a:r>
              <a:rPr lang="en-US" b="1" dirty="0" smtClean="0"/>
              <a:t> </a:t>
            </a:r>
            <a:r>
              <a:rPr lang="en-US" dirty="0" smtClean="0"/>
              <a:t>Griffon </a:t>
            </a:r>
            <a:r>
              <a:rPr lang="en-US" dirty="0"/>
              <a:t>vulture</a:t>
            </a:r>
          </a:p>
        </p:txBody>
      </p:sp>
      <p:pic>
        <p:nvPicPr>
          <p:cNvPr id="15364" name="Picture 4" descr="http://www.birds.org.il/SIP_STORAGE/files/0/6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"/>
            <a:ext cx="3667125" cy="2371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590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he-IL" dirty="0" smtClean="0"/>
              <a:t>סנונית </a:t>
            </a:r>
            <a:r>
              <a:rPr lang="he-IL" dirty="0"/>
              <a:t>רפתות </a:t>
            </a:r>
            <a:r>
              <a:rPr lang="en-US" dirty="0" smtClean="0"/>
              <a:t> </a:t>
            </a:r>
            <a:r>
              <a:rPr lang="en-US" b="1" dirty="0" err="1" smtClean="0"/>
              <a:t>Snunet</a:t>
            </a:r>
            <a:r>
              <a:rPr lang="en-US" dirty="0" smtClean="0"/>
              <a:t> Swallow</a:t>
            </a:r>
            <a:endParaRPr lang="en-US" dirty="0"/>
          </a:p>
        </p:txBody>
      </p:sp>
      <p:pic>
        <p:nvPicPr>
          <p:cNvPr id="15366" name="Picture 6" descr="http://www.birds.org.il/SIP_STORAGE/files/6/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81400"/>
            <a:ext cx="2209800" cy="27503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632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עיט חורף </a:t>
            </a:r>
            <a:r>
              <a:rPr lang="en-US" dirty="0" smtClean="0"/>
              <a:t> </a:t>
            </a:r>
            <a:r>
              <a:rPr lang="en-US" b="1" dirty="0" err="1" smtClean="0"/>
              <a:t>Ayet</a:t>
            </a:r>
            <a:r>
              <a:rPr lang="en-US" dirty="0" smtClean="0"/>
              <a:t> Lesser-spotted </a:t>
            </a:r>
            <a:r>
              <a:rPr lang="en-US" dirty="0"/>
              <a:t>Eagle</a:t>
            </a:r>
          </a:p>
        </p:txBody>
      </p:sp>
      <p:pic>
        <p:nvPicPr>
          <p:cNvPr id="15368" name="Picture 8" descr="http://www.birds.org.il/SIP_STORAGE/files/8/13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276600"/>
            <a:ext cx="3619500" cy="26765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86400" y="5943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צופית </a:t>
            </a:r>
            <a:r>
              <a:rPr lang="en-US" dirty="0" smtClean="0"/>
              <a:t> </a:t>
            </a:r>
            <a:r>
              <a:rPr lang="en-US" b="1" dirty="0" err="1" smtClean="0"/>
              <a:t>Tzufit</a:t>
            </a:r>
            <a:r>
              <a:rPr lang="en-US" dirty="0" smtClean="0"/>
              <a:t> Palestine </a:t>
            </a:r>
            <a:r>
              <a:rPr lang="en-US" dirty="0"/>
              <a:t>Sunbird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304799"/>
          <a:ext cx="80772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http://www.birds.org.il/SIP_STORAGE/files/8/13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63880"/>
            <a:ext cx="1752600" cy="1402081"/>
          </a:xfrm>
          <a:prstGeom prst="rect">
            <a:avLst/>
          </a:prstGeom>
          <a:noFill/>
        </p:spPr>
      </p:pic>
      <p:pic>
        <p:nvPicPr>
          <p:cNvPr id="4" name="Picture 4" descr="http://www.birds.org.il/SIP_STORAGE/files/2/17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"/>
            <a:ext cx="1333500" cy="1739348"/>
          </a:xfrm>
          <a:prstGeom prst="rect">
            <a:avLst/>
          </a:prstGeom>
          <a:noFill/>
        </p:spPr>
      </p:pic>
      <p:pic>
        <p:nvPicPr>
          <p:cNvPr id="5" name="Picture 6" descr="http://www.birds.org.il/SIP_STORAGE/files/1/13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685800"/>
            <a:ext cx="1869177" cy="1221780"/>
          </a:xfrm>
          <a:prstGeom prst="rect">
            <a:avLst/>
          </a:prstGeom>
          <a:noFill/>
        </p:spPr>
      </p:pic>
      <p:pic>
        <p:nvPicPr>
          <p:cNvPr id="6" name="Picture 2" descr="http://www.birds.org.il/SIP_STORAGE/files/6/13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685800"/>
            <a:ext cx="1752600" cy="1232298"/>
          </a:xfrm>
          <a:prstGeom prst="rect">
            <a:avLst/>
          </a:prstGeom>
          <a:noFill/>
        </p:spPr>
      </p:pic>
      <p:pic>
        <p:nvPicPr>
          <p:cNvPr id="7" name="Picture 4" descr="http://www.birds.org.il/SIP_STORAGE/files/3/13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514600"/>
            <a:ext cx="1866900" cy="1493521"/>
          </a:xfrm>
          <a:prstGeom prst="rect">
            <a:avLst/>
          </a:prstGeom>
          <a:noFill/>
        </p:spPr>
      </p:pic>
      <p:pic>
        <p:nvPicPr>
          <p:cNvPr id="8" name="Picture 8" descr="http://www.birds.org.il/SIP_STORAGE/files/7/61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572000"/>
            <a:ext cx="1619251" cy="1295402"/>
          </a:xfrm>
          <a:prstGeom prst="rect">
            <a:avLst/>
          </a:prstGeom>
          <a:noFill/>
        </p:spPr>
      </p:pic>
      <p:pic>
        <p:nvPicPr>
          <p:cNvPr id="9" name="Picture 2" descr="http://www.tiuli.com/animals/226/kukia_metzuyetze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2590800"/>
            <a:ext cx="1928062" cy="1447800"/>
          </a:xfrm>
          <a:prstGeom prst="rect">
            <a:avLst/>
          </a:prstGeom>
          <a:noFill/>
        </p:spPr>
      </p:pic>
      <p:pic>
        <p:nvPicPr>
          <p:cNvPr id="10" name="Picture 4" descr="http://www.syt.co.il/uploads/4929-stor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2438400"/>
            <a:ext cx="1600200" cy="1714500"/>
          </a:xfrm>
          <a:prstGeom prst="rect">
            <a:avLst/>
          </a:prstGeom>
          <a:noFill/>
        </p:spPr>
      </p:pic>
      <p:pic>
        <p:nvPicPr>
          <p:cNvPr id="11" name="Picture 2" descr="http://www.birds.org.il/SIP_STORAGE/files/2/136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2667000"/>
            <a:ext cx="1753771" cy="1219200"/>
          </a:xfrm>
          <a:prstGeom prst="rect">
            <a:avLst/>
          </a:prstGeom>
          <a:noFill/>
        </p:spPr>
      </p:pic>
      <p:pic>
        <p:nvPicPr>
          <p:cNvPr id="12" name="Picture 6" descr="http://www.birds.org.il/SIP_STORAGE/files/6/63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4343400"/>
            <a:ext cx="1447800" cy="1801938"/>
          </a:xfrm>
          <a:prstGeom prst="rect">
            <a:avLst/>
          </a:prstGeom>
          <a:noFill/>
        </p:spPr>
      </p:pic>
      <p:pic>
        <p:nvPicPr>
          <p:cNvPr id="13" name="Picture 8" descr="http://www.birds.org.il/SIP_STORAGE/files/8/1378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43200" y="4572000"/>
            <a:ext cx="1648740" cy="1219200"/>
          </a:xfrm>
          <a:prstGeom prst="rect">
            <a:avLst/>
          </a:prstGeom>
          <a:noFill/>
        </p:spPr>
      </p:pic>
      <p:pic>
        <p:nvPicPr>
          <p:cNvPr id="14" name="Picture 4" descr="http://www.birds.org.il/SIP_STORAGE/files/0/630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24400" y="4572000"/>
            <a:ext cx="1914525" cy="1238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dmogelson</dc:creator>
  <cp:lastModifiedBy>dmogelson</cp:lastModifiedBy>
  <cp:revision>5</cp:revision>
  <dcterms:created xsi:type="dcterms:W3CDTF">2012-06-17T21:27:54Z</dcterms:created>
  <dcterms:modified xsi:type="dcterms:W3CDTF">2012-06-17T22:11:36Z</dcterms:modified>
</cp:coreProperties>
</file>