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-12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1D15D9-0D8B-46A4-AFF5-8A3FED6BE98D}" type="doc">
      <dgm:prSet loTypeId="urn:microsoft.com/office/officeart/2005/8/layout/defaul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E1B3856-0EB1-4592-8D3A-34EA09BC5B3B}">
      <dgm:prSet phldrT="[טקסט]"/>
      <dgm:spPr/>
      <dgm:t>
        <a:bodyPr/>
        <a:lstStyle/>
        <a:p>
          <a:r>
            <a:rPr lang="en-US" dirty="0" smtClean="0"/>
            <a:t>Tel-Aviv</a:t>
          </a:r>
          <a:endParaRPr lang="en-US" dirty="0"/>
        </a:p>
      </dgm:t>
    </dgm:pt>
    <dgm:pt modelId="{BD041F5B-414E-4516-9638-EE4FB9DF6BA6}" type="parTrans" cxnId="{8273CDE0-81A5-4921-A2DD-1C4DAC9C3C00}">
      <dgm:prSet/>
      <dgm:spPr/>
      <dgm:t>
        <a:bodyPr/>
        <a:lstStyle/>
        <a:p>
          <a:endParaRPr lang="en-US"/>
        </a:p>
      </dgm:t>
    </dgm:pt>
    <dgm:pt modelId="{F1596C9B-D409-4E8F-BF68-BDF5E9D93B49}" type="sibTrans" cxnId="{8273CDE0-81A5-4921-A2DD-1C4DAC9C3C00}">
      <dgm:prSet/>
      <dgm:spPr/>
      <dgm:t>
        <a:bodyPr/>
        <a:lstStyle/>
        <a:p>
          <a:endParaRPr lang="en-US"/>
        </a:p>
      </dgm:t>
    </dgm:pt>
    <dgm:pt modelId="{DE99FBAF-862A-43CD-9C90-9F18B921C828}">
      <dgm:prSet phldrT="[טקסט]"/>
      <dgm:spPr/>
      <dgm:t>
        <a:bodyPr/>
        <a:lstStyle/>
        <a:p>
          <a:r>
            <a:rPr lang="en-US" dirty="0" err="1" smtClean="0"/>
            <a:t>Eilat</a:t>
          </a:r>
          <a:endParaRPr lang="en-US" dirty="0"/>
        </a:p>
      </dgm:t>
    </dgm:pt>
    <dgm:pt modelId="{2B181C49-9692-4EAB-8AA3-DFFB2316A494}" type="parTrans" cxnId="{08A93E51-5AFA-4A4C-B686-37401D971368}">
      <dgm:prSet/>
      <dgm:spPr/>
      <dgm:t>
        <a:bodyPr/>
        <a:lstStyle/>
        <a:p>
          <a:endParaRPr lang="en-US"/>
        </a:p>
      </dgm:t>
    </dgm:pt>
    <dgm:pt modelId="{DDF6443F-EEA4-4E38-84E4-1223111429FF}" type="sibTrans" cxnId="{08A93E51-5AFA-4A4C-B686-37401D971368}">
      <dgm:prSet/>
      <dgm:spPr/>
      <dgm:t>
        <a:bodyPr/>
        <a:lstStyle/>
        <a:p>
          <a:endParaRPr lang="en-US"/>
        </a:p>
      </dgm:t>
    </dgm:pt>
    <dgm:pt modelId="{256B9883-3DE1-42A4-A08B-AD8A1B49896A}">
      <dgm:prSet phldrT="[טקסט]"/>
      <dgm:spPr/>
      <dgm:t>
        <a:bodyPr/>
        <a:lstStyle/>
        <a:p>
          <a:r>
            <a:rPr lang="en-US" dirty="0" smtClean="0"/>
            <a:t>Haifa</a:t>
          </a:r>
          <a:endParaRPr lang="en-US" dirty="0"/>
        </a:p>
      </dgm:t>
    </dgm:pt>
    <dgm:pt modelId="{C1BA5673-94A6-4BB9-9B79-2D5D680C57C0}" type="parTrans" cxnId="{9DB25E7D-9E0B-4608-A20A-0A7B09504385}">
      <dgm:prSet/>
      <dgm:spPr/>
      <dgm:t>
        <a:bodyPr/>
        <a:lstStyle/>
        <a:p>
          <a:endParaRPr lang="en-US"/>
        </a:p>
      </dgm:t>
    </dgm:pt>
    <dgm:pt modelId="{CD7C65A7-365D-4393-999E-04D5331A7B12}" type="sibTrans" cxnId="{9DB25E7D-9E0B-4608-A20A-0A7B09504385}">
      <dgm:prSet/>
      <dgm:spPr/>
      <dgm:t>
        <a:bodyPr/>
        <a:lstStyle/>
        <a:p>
          <a:endParaRPr lang="en-US"/>
        </a:p>
      </dgm:t>
    </dgm:pt>
    <dgm:pt modelId="{CD3B15CD-7B36-49C5-A7D4-B85787442880}">
      <dgm:prSet phldrT="[טקסט]"/>
      <dgm:spPr/>
      <dgm:t>
        <a:bodyPr/>
        <a:lstStyle/>
        <a:p>
          <a:r>
            <a:rPr lang="en-US" dirty="0" smtClean="0"/>
            <a:t>Ashdod</a:t>
          </a:r>
          <a:endParaRPr lang="en-US" dirty="0"/>
        </a:p>
      </dgm:t>
    </dgm:pt>
    <dgm:pt modelId="{9AB10288-D2F6-4F5A-8BE5-AF0FAC01407C}" type="parTrans" cxnId="{1244A83E-F236-4573-B197-AB3A0BF8CEBA}">
      <dgm:prSet/>
      <dgm:spPr/>
      <dgm:t>
        <a:bodyPr/>
        <a:lstStyle/>
        <a:p>
          <a:endParaRPr lang="en-US"/>
        </a:p>
      </dgm:t>
    </dgm:pt>
    <dgm:pt modelId="{604858DA-707E-46BB-A312-5DEEBB8C167F}" type="sibTrans" cxnId="{1244A83E-F236-4573-B197-AB3A0BF8CEBA}">
      <dgm:prSet/>
      <dgm:spPr/>
      <dgm:t>
        <a:bodyPr/>
        <a:lstStyle/>
        <a:p>
          <a:endParaRPr lang="en-US"/>
        </a:p>
      </dgm:t>
    </dgm:pt>
    <dgm:pt modelId="{57B86080-CB65-48A1-B41C-168E33FF43CE}" type="pres">
      <dgm:prSet presAssocID="{9C1D15D9-0D8B-46A4-AFF5-8A3FED6BE98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1ABAC52-2155-4220-9BFB-7F7339F0BDFD}" type="pres">
      <dgm:prSet presAssocID="{9E1B3856-0EB1-4592-8D3A-34EA09BC5B3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729D47-AD15-4561-948A-22DB42FE17F9}" type="pres">
      <dgm:prSet presAssocID="{F1596C9B-D409-4E8F-BF68-BDF5E9D93B49}" presName="sibTrans" presStyleCnt="0"/>
      <dgm:spPr/>
    </dgm:pt>
    <dgm:pt modelId="{02DFF088-1E19-416A-B286-D5B63C6536A8}" type="pres">
      <dgm:prSet presAssocID="{DE99FBAF-862A-43CD-9C90-9F18B921C82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9F2DC6-C3E1-441F-86EB-0AD0DEA3DF77}" type="pres">
      <dgm:prSet presAssocID="{DDF6443F-EEA4-4E38-84E4-1223111429FF}" presName="sibTrans" presStyleCnt="0"/>
      <dgm:spPr/>
    </dgm:pt>
    <dgm:pt modelId="{C1CE124A-EC53-46C6-AB5A-62DA0AC19B27}" type="pres">
      <dgm:prSet presAssocID="{256B9883-3DE1-42A4-A08B-AD8A1B49896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127A10-5E39-4BB7-80B7-AD33C9351EB0}" type="pres">
      <dgm:prSet presAssocID="{CD7C65A7-365D-4393-999E-04D5331A7B12}" presName="sibTrans" presStyleCnt="0"/>
      <dgm:spPr/>
    </dgm:pt>
    <dgm:pt modelId="{C3362E30-45D8-4093-AB80-44AB443F01EB}" type="pres">
      <dgm:prSet presAssocID="{CD3B15CD-7B36-49C5-A7D4-B8578744288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B3A7B6-04D8-4D0A-9547-A969BF535F04}" type="presOf" srcId="{9C1D15D9-0D8B-46A4-AFF5-8A3FED6BE98D}" destId="{57B86080-CB65-48A1-B41C-168E33FF43CE}" srcOrd="0" destOrd="0" presId="urn:microsoft.com/office/officeart/2005/8/layout/default"/>
    <dgm:cxn modelId="{8273CDE0-81A5-4921-A2DD-1C4DAC9C3C00}" srcId="{9C1D15D9-0D8B-46A4-AFF5-8A3FED6BE98D}" destId="{9E1B3856-0EB1-4592-8D3A-34EA09BC5B3B}" srcOrd="0" destOrd="0" parTransId="{BD041F5B-414E-4516-9638-EE4FB9DF6BA6}" sibTransId="{F1596C9B-D409-4E8F-BF68-BDF5E9D93B49}"/>
    <dgm:cxn modelId="{549FC737-F8AB-40CD-9F3D-E4F68E6856FC}" type="presOf" srcId="{CD3B15CD-7B36-49C5-A7D4-B85787442880}" destId="{C3362E30-45D8-4093-AB80-44AB443F01EB}" srcOrd="0" destOrd="0" presId="urn:microsoft.com/office/officeart/2005/8/layout/default"/>
    <dgm:cxn modelId="{08A93E51-5AFA-4A4C-B686-37401D971368}" srcId="{9C1D15D9-0D8B-46A4-AFF5-8A3FED6BE98D}" destId="{DE99FBAF-862A-43CD-9C90-9F18B921C828}" srcOrd="1" destOrd="0" parTransId="{2B181C49-9692-4EAB-8AA3-DFFB2316A494}" sibTransId="{DDF6443F-EEA4-4E38-84E4-1223111429FF}"/>
    <dgm:cxn modelId="{F72C8B47-5F84-410C-B920-71B4C1B122B5}" type="presOf" srcId="{9E1B3856-0EB1-4592-8D3A-34EA09BC5B3B}" destId="{31ABAC52-2155-4220-9BFB-7F7339F0BDFD}" srcOrd="0" destOrd="0" presId="urn:microsoft.com/office/officeart/2005/8/layout/default"/>
    <dgm:cxn modelId="{5F168EF2-61DA-4059-86B4-BD56D8C57C68}" type="presOf" srcId="{256B9883-3DE1-42A4-A08B-AD8A1B49896A}" destId="{C1CE124A-EC53-46C6-AB5A-62DA0AC19B27}" srcOrd="0" destOrd="0" presId="urn:microsoft.com/office/officeart/2005/8/layout/default"/>
    <dgm:cxn modelId="{EAE4D97B-7BB0-4732-BF45-2EC48666EF8D}" type="presOf" srcId="{DE99FBAF-862A-43CD-9C90-9F18B921C828}" destId="{02DFF088-1E19-416A-B286-D5B63C6536A8}" srcOrd="0" destOrd="0" presId="urn:microsoft.com/office/officeart/2005/8/layout/default"/>
    <dgm:cxn modelId="{1244A83E-F236-4573-B197-AB3A0BF8CEBA}" srcId="{9C1D15D9-0D8B-46A4-AFF5-8A3FED6BE98D}" destId="{CD3B15CD-7B36-49C5-A7D4-B85787442880}" srcOrd="3" destOrd="0" parTransId="{9AB10288-D2F6-4F5A-8BE5-AF0FAC01407C}" sibTransId="{604858DA-707E-46BB-A312-5DEEBB8C167F}"/>
    <dgm:cxn modelId="{9DB25E7D-9E0B-4608-A20A-0A7B09504385}" srcId="{9C1D15D9-0D8B-46A4-AFF5-8A3FED6BE98D}" destId="{256B9883-3DE1-42A4-A08B-AD8A1B49896A}" srcOrd="2" destOrd="0" parTransId="{C1BA5673-94A6-4BB9-9B79-2D5D680C57C0}" sibTransId="{CD7C65A7-365D-4393-999E-04D5331A7B12}"/>
    <dgm:cxn modelId="{886C9F90-3B62-4FEF-8619-1BD8A017DD3D}" type="presParOf" srcId="{57B86080-CB65-48A1-B41C-168E33FF43CE}" destId="{31ABAC52-2155-4220-9BFB-7F7339F0BDFD}" srcOrd="0" destOrd="0" presId="urn:microsoft.com/office/officeart/2005/8/layout/default"/>
    <dgm:cxn modelId="{3A6AEECF-7954-4773-B3FD-2A6192870B76}" type="presParOf" srcId="{57B86080-CB65-48A1-B41C-168E33FF43CE}" destId="{0E729D47-AD15-4561-948A-22DB42FE17F9}" srcOrd="1" destOrd="0" presId="urn:microsoft.com/office/officeart/2005/8/layout/default"/>
    <dgm:cxn modelId="{FD5F7679-CFFA-483A-B0B2-4FE35032B7C5}" type="presParOf" srcId="{57B86080-CB65-48A1-B41C-168E33FF43CE}" destId="{02DFF088-1E19-416A-B286-D5B63C6536A8}" srcOrd="2" destOrd="0" presId="urn:microsoft.com/office/officeart/2005/8/layout/default"/>
    <dgm:cxn modelId="{22CE54B5-FBF8-4273-A7B0-92049EB62021}" type="presParOf" srcId="{57B86080-CB65-48A1-B41C-168E33FF43CE}" destId="{609F2DC6-C3E1-441F-86EB-0AD0DEA3DF77}" srcOrd="3" destOrd="0" presId="urn:microsoft.com/office/officeart/2005/8/layout/default"/>
    <dgm:cxn modelId="{F2C01B5C-4C82-4592-B735-F03A9D9E31DF}" type="presParOf" srcId="{57B86080-CB65-48A1-B41C-168E33FF43CE}" destId="{C1CE124A-EC53-46C6-AB5A-62DA0AC19B27}" srcOrd="4" destOrd="0" presId="urn:microsoft.com/office/officeart/2005/8/layout/default"/>
    <dgm:cxn modelId="{16D5B613-36E0-427A-A652-E1ECB3FB5E7C}" type="presParOf" srcId="{57B86080-CB65-48A1-B41C-168E33FF43CE}" destId="{A6127A10-5E39-4BB7-80B7-AD33C9351EB0}" srcOrd="5" destOrd="0" presId="urn:microsoft.com/office/officeart/2005/8/layout/default"/>
    <dgm:cxn modelId="{7BB8E15C-86CD-4389-8D59-B558C5D9D61D}" type="presParOf" srcId="{57B86080-CB65-48A1-B41C-168E33FF43CE}" destId="{C3362E30-45D8-4093-AB80-44AB443F01EB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ABAC52-2155-4220-9BFB-7F7339F0BDFD}">
      <dsp:nvSpPr>
        <dsp:cNvPr id="0" name=""/>
        <dsp:cNvSpPr/>
      </dsp:nvSpPr>
      <dsp:spPr>
        <a:xfrm>
          <a:off x="483483" y="1756"/>
          <a:ext cx="2224682" cy="133480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/>
            <a:t>Tel-Aviv</a:t>
          </a:r>
          <a:endParaRPr lang="en-US" sz="4700" kern="1200" dirty="0"/>
        </a:p>
      </dsp:txBody>
      <dsp:txXfrm>
        <a:off x="483483" y="1756"/>
        <a:ext cx="2224682" cy="1334809"/>
      </dsp:txXfrm>
    </dsp:sp>
    <dsp:sp modelId="{02DFF088-1E19-416A-B286-D5B63C6536A8}">
      <dsp:nvSpPr>
        <dsp:cNvPr id="0" name=""/>
        <dsp:cNvSpPr/>
      </dsp:nvSpPr>
      <dsp:spPr>
        <a:xfrm>
          <a:off x="2930634" y="1756"/>
          <a:ext cx="2224682" cy="133480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err="1" smtClean="0"/>
            <a:t>Eilat</a:t>
          </a:r>
          <a:endParaRPr lang="en-US" sz="4700" kern="1200" dirty="0"/>
        </a:p>
      </dsp:txBody>
      <dsp:txXfrm>
        <a:off x="2930634" y="1756"/>
        <a:ext cx="2224682" cy="1334809"/>
      </dsp:txXfrm>
    </dsp:sp>
    <dsp:sp modelId="{C1CE124A-EC53-46C6-AB5A-62DA0AC19B27}">
      <dsp:nvSpPr>
        <dsp:cNvPr id="0" name=""/>
        <dsp:cNvSpPr/>
      </dsp:nvSpPr>
      <dsp:spPr>
        <a:xfrm>
          <a:off x="483483" y="1559034"/>
          <a:ext cx="2224682" cy="133480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/>
            <a:t>Haifa</a:t>
          </a:r>
          <a:endParaRPr lang="en-US" sz="4700" kern="1200" dirty="0"/>
        </a:p>
      </dsp:txBody>
      <dsp:txXfrm>
        <a:off x="483483" y="1559034"/>
        <a:ext cx="2224682" cy="1334809"/>
      </dsp:txXfrm>
    </dsp:sp>
    <dsp:sp modelId="{C3362E30-45D8-4093-AB80-44AB443F01EB}">
      <dsp:nvSpPr>
        <dsp:cNvPr id="0" name=""/>
        <dsp:cNvSpPr/>
      </dsp:nvSpPr>
      <dsp:spPr>
        <a:xfrm>
          <a:off x="2930634" y="1559034"/>
          <a:ext cx="2224682" cy="133480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/>
            <a:t>Ashdod</a:t>
          </a:r>
          <a:endParaRPr lang="en-US" sz="4700" kern="1200" dirty="0"/>
        </a:p>
      </dsp:txBody>
      <dsp:txXfrm>
        <a:off x="2930634" y="1559034"/>
        <a:ext cx="2224682" cy="13348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D9711-7AA6-4E1F-9F2D-FEB664FB3353}" type="datetimeFigureOut">
              <a:rPr lang="en-US" smtClean="0"/>
              <a:t>2/25/2015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746C3-A5C6-412C-B1BE-AEA623B9E2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403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D9711-7AA6-4E1F-9F2D-FEB664FB3353}" type="datetimeFigureOut">
              <a:rPr lang="en-US" smtClean="0"/>
              <a:t>2/25/2015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746C3-A5C6-412C-B1BE-AEA623B9E2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237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D9711-7AA6-4E1F-9F2D-FEB664FB3353}" type="datetimeFigureOut">
              <a:rPr lang="en-US" smtClean="0"/>
              <a:t>2/25/2015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746C3-A5C6-412C-B1BE-AEA623B9E2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318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D9711-7AA6-4E1F-9F2D-FEB664FB3353}" type="datetimeFigureOut">
              <a:rPr lang="en-US" smtClean="0"/>
              <a:t>2/25/2015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746C3-A5C6-412C-B1BE-AEA623B9E2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291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D9711-7AA6-4E1F-9F2D-FEB664FB3353}" type="datetimeFigureOut">
              <a:rPr lang="en-US" smtClean="0"/>
              <a:t>2/25/2015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746C3-A5C6-412C-B1BE-AEA623B9E2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889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D9711-7AA6-4E1F-9F2D-FEB664FB3353}" type="datetimeFigureOut">
              <a:rPr lang="en-US" smtClean="0"/>
              <a:t>2/25/2015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746C3-A5C6-412C-B1BE-AEA623B9E2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074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D9711-7AA6-4E1F-9F2D-FEB664FB3353}" type="datetimeFigureOut">
              <a:rPr lang="en-US" smtClean="0"/>
              <a:t>2/25/2015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746C3-A5C6-412C-B1BE-AEA623B9E2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533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D9711-7AA6-4E1F-9F2D-FEB664FB3353}" type="datetimeFigureOut">
              <a:rPr lang="en-US" smtClean="0"/>
              <a:t>2/25/2015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746C3-A5C6-412C-B1BE-AEA623B9E2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796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D9711-7AA6-4E1F-9F2D-FEB664FB3353}" type="datetimeFigureOut">
              <a:rPr lang="en-US" smtClean="0"/>
              <a:t>2/25/2015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746C3-A5C6-412C-B1BE-AEA623B9E2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895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D9711-7AA6-4E1F-9F2D-FEB664FB3353}" type="datetimeFigureOut">
              <a:rPr lang="en-US" smtClean="0"/>
              <a:t>2/25/2015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746C3-A5C6-412C-B1BE-AEA623B9E2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237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D9711-7AA6-4E1F-9F2D-FEB664FB3353}" type="datetimeFigureOut">
              <a:rPr lang="en-US" smtClean="0"/>
              <a:t>2/25/2015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746C3-A5C6-412C-B1BE-AEA623B9E2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183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20000">
              <a:schemeClr val="bg1">
                <a:lumMod val="85000"/>
              </a:schemeClr>
            </a:gs>
            <a:gs pos="100000">
              <a:srgbClr val="0070C0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D9711-7AA6-4E1F-9F2D-FEB664FB3353}" type="datetimeFigureOut">
              <a:rPr lang="en-US" smtClean="0"/>
              <a:t>2/25/2015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746C3-A5C6-412C-B1BE-AEA623B9E2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838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3" Type="http://schemas.openxmlformats.org/officeDocument/2006/relationships/slide" Target="slide4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17" Type="http://schemas.openxmlformats.org/officeDocument/2006/relationships/slide" Target="slide17.xml"/><Relationship Id="rId2" Type="http://schemas.openxmlformats.org/officeDocument/2006/relationships/slide" Target="slide3.xml"/><Relationship Id="rId16" Type="http://schemas.openxmlformats.org/officeDocument/2006/relationships/slide" Target="slide16.xml"/><Relationship Id="rId1" Type="http://schemas.openxmlformats.org/officeDocument/2006/relationships/slideLayout" Target="../slideLayouts/slideLayout6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5" Type="http://schemas.openxmlformats.org/officeDocument/2006/relationships/slide" Target="slide5.xml"/><Relationship Id="rId15" Type="http://schemas.openxmlformats.org/officeDocument/2006/relationships/slide" Target="slide15.xml"/><Relationship Id="rId10" Type="http://schemas.openxmlformats.org/officeDocument/2006/relationships/slide" Target="slide10.xml"/><Relationship Id="rId4" Type="http://schemas.openxmlformats.org/officeDocument/2006/relationships/slide" Target="slide2.xml"/><Relationship Id="rId9" Type="http://schemas.openxmlformats.org/officeDocument/2006/relationships/slide" Target="slide9.xml"/><Relationship Id="rId14" Type="http://schemas.openxmlformats.org/officeDocument/2006/relationships/slide" Target="slide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ln w="28575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  <a:cs typeface="Aharoni" panose="02010803020104030203" pitchFamily="2" charset="-79"/>
              </a:rPr>
              <a:t>Yalla Israel!</a:t>
            </a:r>
            <a:endParaRPr lang="en-US" sz="6000" b="1" dirty="0">
              <a:ln w="28575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50800" algn="tl" rotWithShape="0">
                  <a:srgbClr val="000000"/>
                </a:outerShdw>
              </a:effectLst>
              <a:latin typeface="Comic Sans MS" panose="030F0702030302020204" pitchFamily="66" charset="0"/>
              <a:cs typeface="Aharoni" panose="02010803020104030203" pitchFamily="2" charset="-79"/>
            </a:endParaRPr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239486" y="3603171"/>
            <a:ext cx="1752600" cy="990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200</a:t>
            </a:r>
            <a:endParaRPr lang="en-US" sz="4400" dirty="0"/>
          </a:p>
        </p:txBody>
      </p:sp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228600" y="4664529"/>
            <a:ext cx="1752600" cy="990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300</a:t>
            </a:r>
          </a:p>
        </p:txBody>
      </p:sp>
      <p:sp>
        <p:nvSpPr>
          <p:cNvPr id="7" name="Rectangle 6"/>
          <p:cNvSpPr/>
          <p:nvPr/>
        </p:nvSpPr>
        <p:spPr>
          <a:xfrm>
            <a:off x="239486" y="1371600"/>
            <a:ext cx="1752600" cy="990600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Star Dust</a:t>
            </a:r>
            <a:endParaRPr lang="en-US" sz="3200" b="1" dirty="0"/>
          </a:p>
        </p:txBody>
      </p:sp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239486" y="2558142"/>
            <a:ext cx="1752600" cy="990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100</a:t>
            </a:r>
            <a:endParaRPr lang="en-US" dirty="0"/>
          </a:p>
        </p:txBody>
      </p:sp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228600" y="5715000"/>
            <a:ext cx="1752600" cy="990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500</a:t>
            </a:r>
            <a:endParaRPr lang="en-US" sz="4400" dirty="0"/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2438400" y="2536371"/>
            <a:ext cx="1752600" cy="9906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100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934200" y="1371600"/>
            <a:ext cx="1752600" cy="990600"/>
          </a:xfrm>
          <a:prstGeom prst="rect">
            <a:avLst/>
          </a:prstGeom>
          <a:ln w="76200">
            <a:solidFill>
              <a:srgbClr val="7030A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Food for the soul</a:t>
            </a:r>
            <a:endParaRPr lang="en-US" sz="3200" b="1" dirty="0"/>
          </a:p>
        </p:txBody>
      </p:sp>
      <p:sp>
        <p:nvSpPr>
          <p:cNvPr id="12" name="Rectangle 11"/>
          <p:cNvSpPr/>
          <p:nvPr/>
        </p:nvSpPr>
        <p:spPr>
          <a:xfrm>
            <a:off x="4789714" y="1371600"/>
            <a:ext cx="1752600" cy="990600"/>
          </a:xfrm>
          <a:prstGeom prst="rect">
            <a:avLst/>
          </a:prstGeom>
          <a:ln w="76200">
            <a:solidFill>
              <a:srgbClr val="FFC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Trip to Israel</a:t>
            </a:r>
            <a:endParaRPr lang="en-US" sz="3200" b="1" dirty="0"/>
          </a:p>
        </p:txBody>
      </p:sp>
      <p:sp>
        <p:nvSpPr>
          <p:cNvPr id="13" name="Rectangle 12"/>
          <p:cNvSpPr/>
          <p:nvPr/>
        </p:nvSpPr>
        <p:spPr>
          <a:xfrm>
            <a:off x="2438400" y="1371600"/>
            <a:ext cx="1752600" cy="990600"/>
          </a:xfrm>
          <a:prstGeom prst="rect">
            <a:avLst/>
          </a:prstGeom>
          <a:ln w="76200">
            <a:solidFill>
              <a:srgbClr val="0070C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Once upon a time</a:t>
            </a:r>
            <a:endParaRPr lang="en-US" sz="2400" b="1" dirty="0"/>
          </a:p>
        </p:txBody>
      </p:sp>
      <p:sp>
        <p:nvSpPr>
          <p:cNvPr id="14" name="Rectangle 13">
            <a:hlinkClick r:id="rId7" action="ppaction://hlinksldjump"/>
          </p:cNvPr>
          <p:cNvSpPr/>
          <p:nvPr/>
        </p:nvSpPr>
        <p:spPr>
          <a:xfrm>
            <a:off x="2449286" y="3597728"/>
            <a:ext cx="1752600" cy="9906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2</a:t>
            </a:r>
            <a:r>
              <a:rPr lang="en-US" sz="4400" dirty="0" smtClean="0"/>
              <a:t>00</a:t>
            </a:r>
            <a:endParaRPr lang="en-US" dirty="0"/>
          </a:p>
        </p:txBody>
      </p:sp>
      <p:sp>
        <p:nvSpPr>
          <p:cNvPr id="15" name="Rectangle 14">
            <a:hlinkClick r:id="rId8" action="ppaction://hlinksldjump"/>
          </p:cNvPr>
          <p:cNvSpPr/>
          <p:nvPr/>
        </p:nvSpPr>
        <p:spPr>
          <a:xfrm>
            <a:off x="2438400" y="4664529"/>
            <a:ext cx="1752600" cy="9906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3</a:t>
            </a:r>
            <a:r>
              <a:rPr lang="en-US" sz="4400" dirty="0" smtClean="0"/>
              <a:t>00</a:t>
            </a:r>
            <a:endParaRPr lang="en-US" dirty="0"/>
          </a:p>
        </p:txBody>
      </p:sp>
      <p:sp>
        <p:nvSpPr>
          <p:cNvPr id="16" name="Rectangle 15">
            <a:hlinkClick r:id="rId9" action="ppaction://hlinksldjump"/>
          </p:cNvPr>
          <p:cNvSpPr/>
          <p:nvPr/>
        </p:nvSpPr>
        <p:spPr>
          <a:xfrm>
            <a:off x="2438400" y="5715000"/>
            <a:ext cx="1752600" cy="9906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5</a:t>
            </a:r>
            <a:r>
              <a:rPr lang="en-US" sz="4400" dirty="0" smtClean="0"/>
              <a:t>00</a:t>
            </a:r>
            <a:endParaRPr lang="en-US" dirty="0"/>
          </a:p>
        </p:txBody>
      </p:sp>
      <p:sp>
        <p:nvSpPr>
          <p:cNvPr id="17" name="Rectangle 16">
            <a:hlinkClick r:id="rId10" action="ppaction://hlinksldjump"/>
          </p:cNvPr>
          <p:cNvSpPr/>
          <p:nvPr/>
        </p:nvSpPr>
        <p:spPr>
          <a:xfrm>
            <a:off x="4789714" y="2558142"/>
            <a:ext cx="1752600" cy="9906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100</a:t>
            </a:r>
            <a:endParaRPr lang="en-US" dirty="0"/>
          </a:p>
        </p:txBody>
      </p:sp>
      <p:sp>
        <p:nvSpPr>
          <p:cNvPr id="18" name="Rectangle 17">
            <a:hlinkClick r:id="rId11" action="ppaction://hlinksldjump"/>
          </p:cNvPr>
          <p:cNvSpPr/>
          <p:nvPr/>
        </p:nvSpPr>
        <p:spPr>
          <a:xfrm>
            <a:off x="4789714" y="3603171"/>
            <a:ext cx="1752600" cy="9906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2</a:t>
            </a:r>
            <a:r>
              <a:rPr lang="en-US" sz="4400" dirty="0" smtClean="0"/>
              <a:t>00</a:t>
            </a:r>
            <a:endParaRPr lang="en-US" dirty="0"/>
          </a:p>
        </p:txBody>
      </p:sp>
      <p:sp>
        <p:nvSpPr>
          <p:cNvPr id="19" name="Rectangle 18">
            <a:hlinkClick r:id="rId12" action="ppaction://hlinksldjump"/>
          </p:cNvPr>
          <p:cNvSpPr/>
          <p:nvPr/>
        </p:nvSpPr>
        <p:spPr>
          <a:xfrm>
            <a:off x="4789714" y="4664529"/>
            <a:ext cx="1752600" cy="9906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3</a:t>
            </a:r>
            <a:r>
              <a:rPr lang="en-US" sz="4400" dirty="0" smtClean="0"/>
              <a:t>00</a:t>
            </a:r>
            <a:endParaRPr lang="en-US" dirty="0"/>
          </a:p>
        </p:txBody>
      </p:sp>
      <p:sp>
        <p:nvSpPr>
          <p:cNvPr id="20" name="Rectangle 19">
            <a:hlinkClick r:id="rId13" action="ppaction://hlinksldjump"/>
          </p:cNvPr>
          <p:cNvSpPr/>
          <p:nvPr/>
        </p:nvSpPr>
        <p:spPr>
          <a:xfrm>
            <a:off x="4789714" y="5715000"/>
            <a:ext cx="1752600" cy="9906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5</a:t>
            </a:r>
            <a:r>
              <a:rPr lang="en-US" sz="4400" dirty="0" smtClean="0"/>
              <a:t>00</a:t>
            </a:r>
            <a:endParaRPr lang="en-US" dirty="0"/>
          </a:p>
        </p:txBody>
      </p:sp>
      <p:sp>
        <p:nvSpPr>
          <p:cNvPr id="21" name="Rectangle 20">
            <a:hlinkClick r:id="rId14" action="ppaction://hlinksldjump"/>
          </p:cNvPr>
          <p:cNvSpPr/>
          <p:nvPr/>
        </p:nvSpPr>
        <p:spPr>
          <a:xfrm>
            <a:off x="6934200" y="2558142"/>
            <a:ext cx="1752600" cy="9906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1</a:t>
            </a:r>
            <a:r>
              <a:rPr lang="en-US" sz="4400" dirty="0" smtClean="0"/>
              <a:t>00</a:t>
            </a:r>
            <a:endParaRPr lang="en-US" dirty="0"/>
          </a:p>
        </p:txBody>
      </p:sp>
      <p:sp>
        <p:nvSpPr>
          <p:cNvPr id="22" name="Rectangle 21">
            <a:hlinkClick r:id="rId15" action="ppaction://hlinksldjump"/>
          </p:cNvPr>
          <p:cNvSpPr/>
          <p:nvPr/>
        </p:nvSpPr>
        <p:spPr>
          <a:xfrm>
            <a:off x="6934200" y="3603171"/>
            <a:ext cx="1752600" cy="9906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200</a:t>
            </a:r>
            <a:endParaRPr lang="en-US" dirty="0"/>
          </a:p>
        </p:txBody>
      </p:sp>
      <p:sp>
        <p:nvSpPr>
          <p:cNvPr id="23" name="Rectangle 22">
            <a:hlinkClick r:id="rId16" action="ppaction://hlinksldjump"/>
          </p:cNvPr>
          <p:cNvSpPr/>
          <p:nvPr/>
        </p:nvSpPr>
        <p:spPr>
          <a:xfrm>
            <a:off x="6934200" y="4664529"/>
            <a:ext cx="1752600" cy="9906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300</a:t>
            </a:r>
            <a:endParaRPr lang="en-US" dirty="0"/>
          </a:p>
        </p:txBody>
      </p:sp>
      <p:sp>
        <p:nvSpPr>
          <p:cNvPr id="24" name="Rectangle 23">
            <a:hlinkClick r:id="rId17" action="ppaction://hlinksldjump"/>
          </p:cNvPr>
          <p:cNvSpPr/>
          <p:nvPr/>
        </p:nvSpPr>
        <p:spPr>
          <a:xfrm>
            <a:off x="6934200" y="5715000"/>
            <a:ext cx="1752600" cy="9906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500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95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Trip to </a:t>
            </a:r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srael - 100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6000" dirty="0" smtClean="0"/>
          </a:p>
          <a:p>
            <a:pPr marL="0" indent="0">
              <a:buNone/>
            </a:pPr>
            <a:r>
              <a:rPr lang="en-US" sz="6000" dirty="0" smtClean="0"/>
              <a:t>Create a human map of Israel! As fast as you can!</a:t>
            </a:r>
            <a:endParaRPr lang="en-US" sz="6000" dirty="0"/>
          </a:p>
        </p:txBody>
      </p:sp>
      <p:sp>
        <p:nvSpPr>
          <p:cNvPr id="4" name="לחצן פעולה: בית 3">
            <a:hlinkClick r:id="" action="ppaction://hlinkshowjump?jump=firstslide" highlightClick="1"/>
          </p:cNvPr>
          <p:cNvSpPr/>
          <p:nvPr/>
        </p:nvSpPr>
        <p:spPr>
          <a:xfrm>
            <a:off x="8153400" y="5943600"/>
            <a:ext cx="609600" cy="685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47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Trip to Israel - 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200</a:t>
            </a:r>
            <a:endParaRPr lang="en-US" dirty="0"/>
          </a:p>
        </p:txBody>
      </p:sp>
      <p:sp>
        <p:nvSpPr>
          <p:cNvPr id="3" name="לחצן פעולה: בית 2">
            <a:hlinkClick r:id="" action="ppaction://hlinkshowjump?jump=firstslide" highlightClick="1"/>
          </p:cNvPr>
          <p:cNvSpPr/>
          <p:nvPr/>
        </p:nvSpPr>
        <p:spPr>
          <a:xfrm>
            <a:off x="8153400" y="5943600"/>
            <a:ext cx="609600" cy="685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38200" y="175260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To which of the following cities you can’t arrive by (any kind of) airplane?</a:t>
            </a:r>
            <a:endParaRPr lang="en-US" sz="3600" b="1" dirty="0"/>
          </a:p>
        </p:txBody>
      </p:sp>
      <p:graphicFrame>
        <p:nvGraphicFramePr>
          <p:cNvPr id="5" name="דיאגרמה 4"/>
          <p:cNvGraphicFramePr/>
          <p:nvPr>
            <p:extLst>
              <p:ext uri="{D42A27DB-BD31-4B8C-83A1-F6EECF244321}">
                <p14:modId xmlns:p14="http://schemas.microsoft.com/office/powerpoint/2010/main" val="765317894"/>
              </p:ext>
            </p:extLst>
          </p:nvPr>
        </p:nvGraphicFramePr>
        <p:xfrm>
          <a:off x="1676400" y="3276600"/>
          <a:ext cx="5638800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981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graphicEl>
                                              <a:dgm id="{C3362E30-45D8-4093-AB80-44AB443F01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Trip to Israel - 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300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1600200"/>
            <a:ext cx="4953000" cy="3896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71600" y="5496560"/>
            <a:ext cx="609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Where was this picture taken? What is special about this place?</a:t>
            </a:r>
            <a:endParaRPr lang="en-US" sz="3200" dirty="0"/>
          </a:p>
        </p:txBody>
      </p:sp>
      <p:sp>
        <p:nvSpPr>
          <p:cNvPr id="5" name="לחצן פעולה: בית 4">
            <a:hlinkClick r:id="" action="ppaction://hlinkshowjump?jump=firstslide" highlightClick="1"/>
          </p:cNvPr>
          <p:cNvSpPr/>
          <p:nvPr/>
        </p:nvSpPr>
        <p:spPr>
          <a:xfrm>
            <a:off x="8153400" y="5943600"/>
            <a:ext cx="609600" cy="685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63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Trip to Israel - 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500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With which countries the </a:t>
            </a:r>
            <a:r>
              <a:rPr lang="en-US" sz="4400" dirty="0" err="1" smtClean="0"/>
              <a:t>Eilat</a:t>
            </a:r>
            <a:r>
              <a:rPr lang="en-US" sz="4400" dirty="0" smtClean="0"/>
              <a:t> bay borders with?</a:t>
            </a:r>
            <a:endParaRPr lang="en-US" sz="4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971800"/>
            <a:ext cx="4953000" cy="3535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לחצן פעולה: בית 4">
            <a:hlinkClick r:id="" action="ppaction://hlinkshowjump?jump=firstslide" highlightClick="1"/>
          </p:cNvPr>
          <p:cNvSpPr/>
          <p:nvPr/>
        </p:nvSpPr>
        <p:spPr>
          <a:xfrm>
            <a:off x="8153400" y="5943600"/>
            <a:ext cx="609600" cy="685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46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Food for the soul - 100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Listen to the 4 songs, witch one of them you think was number 1 in this past year music charts?</a:t>
            </a:r>
          </a:p>
          <a:p>
            <a:pPr marL="0" indent="0" algn="ctr">
              <a:buNone/>
            </a:pPr>
            <a:endParaRPr lang="en-US" sz="4000" dirty="0"/>
          </a:p>
        </p:txBody>
      </p:sp>
      <p:sp>
        <p:nvSpPr>
          <p:cNvPr id="4" name="לחצן פעולה: בית 3">
            <a:hlinkClick r:id="" action="ppaction://hlinkshowjump?jump=firstslide" highlightClick="1"/>
          </p:cNvPr>
          <p:cNvSpPr/>
          <p:nvPr/>
        </p:nvSpPr>
        <p:spPr>
          <a:xfrm>
            <a:off x="8153400" y="5943600"/>
            <a:ext cx="609600" cy="685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40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Food for the soul - </a:t>
            </a:r>
            <a:r>
              <a:rPr lang="he-IL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00</a:t>
            </a:r>
            <a:endParaRPr lang="en-US" dirty="0"/>
          </a:p>
        </p:txBody>
      </p:sp>
      <p:sp>
        <p:nvSpPr>
          <p:cNvPr id="4" name="לחצן פעולה: בית 3">
            <a:hlinkClick r:id="" action="ppaction://hlinkshowjump?jump=firstslide" highlightClick="1"/>
          </p:cNvPr>
          <p:cNvSpPr/>
          <p:nvPr/>
        </p:nvSpPr>
        <p:spPr>
          <a:xfrm>
            <a:off x="8153400" y="5943600"/>
            <a:ext cx="609600" cy="685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95400" y="2133600"/>
            <a:ext cx="6858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Where does Sheldon what to build a replica of Jerusalem?</a:t>
            </a:r>
            <a:endParaRPr lang="en-US" sz="54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3206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Food for the soul - 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300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smtClean="0"/>
              <a:t>Taking turns, each group will say an Israeli invention, the group that will say the last one will win!</a:t>
            </a:r>
          </a:p>
        </p:txBody>
      </p:sp>
      <p:sp>
        <p:nvSpPr>
          <p:cNvPr id="4" name="לחצן פעולה: בית 3">
            <a:hlinkClick r:id="" action="ppaction://hlinkshowjump?jump=firstslide" highlightClick="1"/>
          </p:cNvPr>
          <p:cNvSpPr/>
          <p:nvPr/>
        </p:nvSpPr>
        <p:spPr>
          <a:xfrm>
            <a:off x="8153400" y="5943600"/>
            <a:ext cx="609600" cy="685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41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Food for the soul - 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500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Watch and listen to the song, try to remember as much information as you can! </a:t>
            </a:r>
            <a:endParaRPr lang="en-US" dirty="0"/>
          </a:p>
        </p:txBody>
      </p:sp>
      <p:sp>
        <p:nvSpPr>
          <p:cNvPr id="7" name="לחצן פעולה: בית 6">
            <a:hlinkClick r:id="" action="ppaction://hlinkshowjump?jump=firstslide" highlightClick="1"/>
          </p:cNvPr>
          <p:cNvSpPr/>
          <p:nvPr/>
        </p:nvSpPr>
        <p:spPr>
          <a:xfrm>
            <a:off x="8153400" y="5943600"/>
            <a:ext cx="609600" cy="685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62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STAR DUST - 100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מציין מיקום תוכן 4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I am an Israeli actress, known for my part in the fast and the furious movies. Recently I was chosen to play wonder woman.</a:t>
            </a:r>
          </a:p>
          <a:p>
            <a:pPr marL="0" indent="0">
              <a:buNone/>
            </a:pPr>
            <a:r>
              <a:rPr lang="en-US" sz="3200" dirty="0" smtClean="0"/>
              <a:t>Who am i?</a:t>
            </a:r>
            <a:endParaRPr lang="en-US" sz="3200" dirty="0"/>
          </a:p>
        </p:txBody>
      </p:sp>
      <p:pic>
        <p:nvPicPr>
          <p:cNvPr id="8" name="מציין מיקום תוכן 7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594436"/>
            <a:ext cx="4041775" cy="3112166"/>
          </a:xfrm>
        </p:spPr>
      </p:pic>
      <p:sp>
        <p:nvSpPr>
          <p:cNvPr id="9" name="לחצן פעולה: בית 8">
            <a:hlinkClick r:id="" action="ppaction://hlinkshowjump?jump=firstslide" highlightClick="1"/>
          </p:cNvPr>
          <p:cNvSpPr/>
          <p:nvPr/>
        </p:nvSpPr>
        <p:spPr>
          <a:xfrm>
            <a:off x="8153400" y="5943600"/>
            <a:ext cx="609600" cy="685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43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STAR DUST - </a:t>
            </a:r>
            <a:r>
              <a:rPr lang="he-IL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00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191000" y="1752600"/>
            <a:ext cx="4515133" cy="43485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David Ben-</a:t>
            </a:r>
            <a:r>
              <a:rPr lang="en-US" sz="3200" dirty="0"/>
              <a:t>G</a:t>
            </a:r>
            <a:r>
              <a:rPr lang="en-US" sz="3200" dirty="0" smtClean="0"/>
              <a:t>uryon (Israel first prime minister) used to stand on his head for his daily exercise.</a:t>
            </a:r>
          </a:p>
          <a:p>
            <a:pPr marL="0" indent="0">
              <a:buNone/>
            </a:pPr>
            <a:r>
              <a:rPr lang="en-US" sz="3200" dirty="0" smtClean="0"/>
              <a:t>Choose a representative from each group, and have a “head standing” competition!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44" r="22053"/>
          <a:stretch/>
        </p:blipFill>
        <p:spPr bwMode="auto">
          <a:xfrm>
            <a:off x="609600" y="1600199"/>
            <a:ext cx="3352800" cy="4820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לחצן פעולה: בית 7">
            <a:hlinkClick r:id="" action="ppaction://hlinkshowjump?jump=firstslide" highlightClick="1"/>
          </p:cNvPr>
          <p:cNvSpPr/>
          <p:nvPr/>
        </p:nvSpPr>
        <p:spPr>
          <a:xfrm>
            <a:off x="8153400" y="5943600"/>
            <a:ext cx="609600" cy="685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69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STAR DUST - 300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לחצן פעולה: בית 2">
            <a:hlinkClick r:id="" action="ppaction://hlinkshowjump?jump=firstslide" highlightClick="1"/>
          </p:cNvPr>
          <p:cNvSpPr/>
          <p:nvPr/>
        </p:nvSpPr>
        <p:spPr>
          <a:xfrm>
            <a:off x="8153400" y="5943600"/>
            <a:ext cx="609600" cy="685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1828800"/>
            <a:ext cx="7696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What is the story behind this commercial? What happened to Scarlett after participating in this commercial?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02088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STAR DUST - 500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523999"/>
            <a:ext cx="3352800" cy="5017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2743200"/>
            <a:ext cx="335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What am I famous for?</a:t>
            </a:r>
            <a:endParaRPr lang="en-US" sz="4800" dirty="0"/>
          </a:p>
        </p:txBody>
      </p:sp>
      <p:sp>
        <p:nvSpPr>
          <p:cNvPr id="5" name="לחצן פעולה: בית 4">
            <a:hlinkClick r:id="" action="ppaction://hlinkshowjump?jump=firstslide" highlightClick="1"/>
          </p:cNvPr>
          <p:cNvSpPr/>
          <p:nvPr/>
        </p:nvSpPr>
        <p:spPr>
          <a:xfrm>
            <a:off x="8153400" y="5943600"/>
            <a:ext cx="609600" cy="685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83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Once upon a time - 100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מציין מיקום תוכן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/>
              <a:t>Who said: </a:t>
            </a:r>
            <a:endParaRPr lang="en-US" sz="4000" b="1" dirty="0" smtClean="0"/>
          </a:p>
          <a:p>
            <a:pPr marL="0" indent="0" algn="ctr">
              <a:buNone/>
            </a:pPr>
            <a:r>
              <a:rPr lang="en-US" sz="4000" b="1" dirty="0" smtClean="0"/>
              <a:t>“</a:t>
            </a:r>
            <a:r>
              <a:rPr lang="en-US" sz="4000" b="1" dirty="0"/>
              <a:t>At Basel, I founded the Jewish State. If I said this out loud today, I would be answered by universal laughter. Perhaps in five years, certainly in fifty, everyone will know it</a:t>
            </a:r>
            <a:r>
              <a:rPr lang="en-US" sz="4000" b="1" dirty="0" smtClean="0"/>
              <a:t>.”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5" name="לחצן פעולה: בית 4">
            <a:hlinkClick r:id="" action="ppaction://hlinkshowjump?jump=firstslide" highlightClick="1"/>
          </p:cNvPr>
          <p:cNvSpPr/>
          <p:nvPr/>
        </p:nvSpPr>
        <p:spPr>
          <a:xfrm>
            <a:off x="8153400" y="5943600"/>
            <a:ext cx="609600" cy="685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399784"/>
            <a:ext cx="35052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442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Once upon a time - 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200</a:t>
            </a:r>
            <a:endParaRPr lang="en-US" dirty="0"/>
          </a:p>
        </p:txBody>
      </p:sp>
      <p:sp>
        <p:nvSpPr>
          <p:cNvPr id="4" name="מציין מיקום תוכן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Listen, what historic moment is recorded?</a:t>
            </a:r>
          </a:p>
          <a:p>
            <a:pPr marL="0" indent="0" algn="ctr">
              <a:buNone/>
            </a:pPr>
            <a:endParaRPr lang="en-US" sz="5400" dirty="0"/>
          </a:p>
        </p:txBody>
      </p:sp>
      <p:sp>
        <p:nvSpPr>
          <p:cNvPr id="3" name="לחצן פעולה: בית 2">
            <a:hlinkClick r:id="" action="ppaction://hlinkshowjump?jump=firstslide" highlightClick="1"/>
          </p:cNvPr>
          <p:cNvSpPr/>
          <p:nvPr/>
        </p:nvSpPr>
        <p:spPr>
          <a:xfrm>
            <a:off x="8153400" y="5943600"/>
            <a:ext cx="609600" cy="685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7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Once upon a time - 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300</a:t>
            </a:r>
            <a:endParaRPr lang="en-US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 smtClean="0"/>
              <a:t>Each group will get an historic picture, you have 5 minutes to remake the photo!  </a:t>
            </a:r>
            <a:endParaRPr lang="en-US" sz="4800" b="1" dirty="0"/>
          </a:p>
          <a:p>
            <a:pPr marL="0" indent="0" algn="ctr">
              <a:buNone/>
            </a:pPr>
            <a:endParaRPr lang="en-US" sz="4800" b="1" dirty="0" smtClean="0"/>
          </a:p>
          <a:p>
            <a:pPr marL="0" indent="0" algn="ctr">
              <a:buNone/>
            </a:pPr>
            <a:r>
              <a:rPr lang="en-US" sz="4800" b="1" dirty="0" smtClean="0"/>
              <a:t>Be creative!</a:t>
            </a:r>
            <a:endParaRPr lang="en-US" sz="4800" b="1" dirty="0"/>
          </a:p>
        </p:txBody>
      </p:sp>
      <p:sp>
        <p:nvSpPr>
          <p:cNvPr id="4" name="לחצן פעולה: בית 3">
            <a:hlinkClick r:id="" action="ppaction://hlinkshowjump?jump=firstslide" highlightClick="1"/>
          </p:cNvPr>
          <p:cNvSpPr/>
          <p:nvPr/>
        </p:nvSpPr>
        <p:spPr>
          <a:xfrm>
            <a:off x="8153400" y="5943600"/>
            <a:ext cx="609600" cy="685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46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Once upon a time - 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500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3505200" cy="5025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19600" y="1981200"/>
            <a:ext cx="3810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When and where was this photo taken?</a:t>
            </a:r>
            <a:endParaRPr lang="en-US" sz="4400" dirty="0"/>
          </a:p>
        </p:txBody>
      </p:sp>
      <p:sp>
        <p:nvSpPr>
          <p:cNvPr id="5" name="לחצן פעולה: בית 4">
            <a:hlinkClick r:id="" action="ppaction://hlinkshowjump?jump=firstslide" highlightClick="1"/>
          </p:cNvPr>
          <p:cNvSpPr/>
          <p:nvPr/>
        </p:nvSpPr>
        <p:spPr>
          <a:xfrm>
            <a:off x="8153400" y="5943600"/>
            <a:ext cx="609600" cy="685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74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</TotalTime>
  <Words>415</Words>
  <Application>Microsoft Office PowerPoint</Application>
  <PresentationFormat>‫הצגה על המסך (4:3)</PresentationFormat>
  <Paragraphs>63</Paragraphs>
  <Slides>17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17</vt:i4>
      </vt:variant>
    </vt:vector>
  </HeadingPairs>
  <TitlesOfParts>
    <vt:vector size="18" baseType="lpstr">
      <vt:lpstr>Office Theme</vt:lpstr>
      <vt:lpstr>Yalla Israel!</vt:lpstr>
      <vt:lpstr>STAR DUST - 100</vt:lpstr>
      <vt:lpstr>STAR DUST - 200</vt:lpstr>
      <vt:lpstr>STAR DUST - 300</vt:lpstr>
      <vt:lpstr>STAR DUST - 500</vt:lpstr>
      <vt:lpstr>Once upon a time - 100</vt:lpstr>
      <vt:lpstr>Once upon a time - 200</vt:lpstr>
      <vt:lpstr>Once upon a time - 300</vt:lpstr>
      <vt:lpstr>Once upon a time - 500</vt:lpstr>
      <vt:lpstr>Trip to Israel - 100</vt:lpstr>
      <vt:lpstr>Trip to Israel - 200</vt:lpstr>
      <vt:lpstr>Trip to Israel - 300</vt:lpstr>
      <vt:lpstr>Trip to Israel - 500</vt:lpstr>
      <vt:lpstr>Food for the soul - 100</vt:lpstr>
      <vt:lpstr>Food for the soul - 200</vt:lpstr>
      <vt:lpstr>Food for the soul - 300</vt:lpstr>
      <vt:lpstr>Food for the soul - 500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Yalla Israel!</dc:title>
  <dc:creator>Kollender, Roni</dc:creator>
  <cp:lastModifiedBy>Windows7</cp:lastModifiedBy>
  <cp:revision>20</cp:revision>
  <dcterms:created xsi:type="dcterms:W3CDTF">2014-10-15T19:38:18Z</dcterms:created>
  <dcterms:modified xsi:type="dcterms:W3CDTF">2015-02-25T08:42:59Z</dcterms:modified>
</cp:coreProperties>
</file>