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64" r:id="rId4"/>
    <p:sldId id="265" r:id="rId5"/>
    <p:sldId id="266" r:id="rId6"/>
    <p:sldId id="267" r:id="rId7"/>
    <p:sldId id="258" r:id="rId8"/>
    <p:sldId id="259" r:id="rId9"/>
    <p:sldId id="260" r:id="rId10"/>
    <p:sldId id="26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5" d="100"/>
          <a:sy n="85" d="100"/>
        </p:scale>
        <p:origin x="-72" y="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C58CD6F0-217E-4FDA-B5B9-40550CE9318A}" type="datetimeFigureOut">
              <a:rPr lang="en-AU" smtClean="0"/>
              <a:t>27/03/2014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BECE6F5-E377-407F-ACC2-61A7DA48B7E0}" type="slidenum">
              <a:rPr lang="en-AU" smtClean="0"/>
              <a:t>‹#›</a:t>
            </a:fld>
            <a:endParaRPr lang="en-AU"/>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8CD6F0-217E-4FDA-B5B9-40550CE9318A}" type="datetimeFigureOut">
              <a:rPr lang="en-AU" smtClean="0"/>
              <a:t>27/03/2014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BECE6F5-E377-407F-ACC2-61A7DA48B7E0}"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8CD6F0-217E-4FDA-B5B9-40550CE9318A}" type="datetimeFigureOut">
              <a:rPr lang="en-AU" smtClean="0"/>
              <a:t>27/03/2014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BECE6F5-E377-407F-ACC2-61A7DA48B7E0}"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C58CD6F0-217E-4FDA-B5B9-40550CE9318A}" type="datetimeFigureOut">
              <a:rPr lang="en-AU" smtClean="0"/>
              <a:t>27/03/2014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BECE6F5-E377-407F-ACC2-61A7DA48B7E0}" type="slidenum">
              <a:rPr lang="en-AU" smtClean="0"/>
              <a:t>‹#›</a:t>
            </a:fld>
            <a:endParaRPr lang="en-AU"/>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8CD6F0-217E-4FDA-B5B9-40550CE9318A}" type="datetimeFigureOut">
              <a:rPr lang="en-AU" smtClean="0"/>
              <a:t>27/03/2014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BECE6F5-E377-407F-ACC2-61A7DA48B7E0}" type="slidenum">
              <a:rPr lang="en-AU" smtClean="0"/>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C58CD6F0-217E-4FDA-B5B9-40550CE9318A}" type="datetimeFigureOut">
              <a:rPr lang="en-AU" smtClean="0"/>
              <a:t>27/03/2014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BECE6F5-E377-407F-ACC2-61A7DA48B7E0}"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C58CD6F0-217E-4FDA-B5B9-40550CE9318A}" type="datetimeFigureOut">
              <a:rPr lang="en-AU" smtClean="0"/>
              <a:t>27/03/2014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0BECE6F5-E377-407F-ACC2-61A7DA48B7E0}"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58CD6F0-217E-4FDA-B5B9-40550CE9318A}" type="datetimeFigureOut">
              <a:rPr lang="en-AU" smtClean="0"/>
              <a:t>27/03/2014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0BECE6F5-E377-407F-ACC2-61A7DA48B7E0}"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8CD6F0-217E-4FDA-B5B9-40550CE9318A}" type="datetimeFigureOut">
              <a:rPr lang="en-AU" smtClean="0"/>
              <a:t>27/03/2014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0BECE6F5-E377-407F-ACC2-61A7DA48B7E0}"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8CD6F0-217E-4FDA-B5B9-40550CE9318A}" type="datetimeFigureOut">
              <a:rPr lang="en-AU" smtClean="0"/>
              <a:t>27/03/2014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BECE6F5-E377-407F-ACC2-61A7DA48B7E0}"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8CD6F0-217E-4FDA-B5B9-40550CE9318A}" type="datetimeFigureOut">
              <a:rPr lang="en-AU" smtClean="0"/>
              <a:t>27/03/2014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BECE6F5-E377-407F-ACC2-61A7DA48B7E0}" type="slidenum">
              <a:rPr lang="en-AU" smtClean="0"/>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C58CD6F0-217E-4FDA-B5B9-40550CE9318A}" type="datetimeFigureOut">
              <a:rPr lang="en-AU" smtClean="0"/>
              <a:t>27/03/2014</a:t>
            </a:fld>
            <a:endParaRPr lang="en-AU"/>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AU"/>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0BECE6F5-E377-407F-ACC2-61A7DA48B7E0}" type="slidenum">
              <a:rPr lang="en-AU" smtClean="0"/>
              <a:t>‹#›</a:t>
            </a:fld>
            <a:endParaRPr lang="en-AU"/>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AU" sz="3600" dirty="0" err="1" smtClean="0"/>
              <a:t>Limmud</a:t>
            </a:r>
            <a:r>
              <a:rPr lang="en-AU" sz="3600" dirty="0" smtClean="0"/>
              <a:t> for Yom </a:t>
            </a:r>
            <a:r>
              <a:rPr lang="en-AU" sz="3600" dirty="0" err="1" smtClean="0"/>
              <a:t>Hazikaron</a:t>
            </a:r>
            <a:r>
              <a:rPr lang="en-AU" sz="3600" dirty="0" smtClean="0"/>
              <a:t> at TBI by </a:t>
            </a:r>
            <a:r>
              <a:rPr lang="en-AU" sz="3600" dirty="0" err="1" smtClean="0"/>
              <a:t>Lior</a:t>
            </a:r>
            <a:r>
              <a:rPr lang="en-AU" sz="3600" dirty="0" smtClean="0"/>
              <a:t> </a:t>
            </a:r>
            <a:r>
              <a:rPr lang="en-AU" sz="3600" dirty="0" err="1" smtClean="0"/>
              <a:t>Argaman</a:t>
            </a:r>
            <a:endParaRPr lang="en-AU" sz="3600" dirty="0"/>
          </a:p>
        </p:txBody>
      </p:sp>
      <p:sp>
        <p:nvSpPr>
          <p:cNvPr id="2" name="Title 1"/>
          <p:cNvSpPr>
            <a:spLocks noGrp="1"/>
          </p:cNvSpPr>
          <p:nvPr>
            <p:ph type="ctrTitle"/>
          </p:nvPr>
        </p:nvSpPr>
        <p:spPr>
          <a:xfrm>
            <a:off x="467544" y="332656"/>
            <a:ext cx="7990656" cy="3145257"/>
          </a:xfrm>
        </p:spPr>
        <p:txBody>
          <a:bodyPr/>
          <a:lstStyle/>
          <a:p>
            <a:r>
              <a:rPr lang="en-AU" sz="5400" dirty="0" smtClean="0"/>
              <a:t>Memory and bravery through </a:t>
            </a:r>
            <a:r>
              <a:rPr lang="en-AU" sz="5400" dirty="0" err="1" smtClean="0"/>
              <a:t>israeli</a:t>
            </a:r>
            <a:r>
              <a:rPr lang="en-AU" sz="5400" dirty="0" smtClean="0"/>
              <a:t> songs</a:t>
            </a:r>
            <a:endParaRPr lang="en-AU" sz="5400" dirty="0"/>
          </a:p>
        </p:txBody>
      </p:sp>
    </p:spTree>
    <p:extLst>
      <p:ext uri="{BB962C8B-B14F-4D97-AF65-F5344CB8AC3E}">
        <p14:creationId xmlns:p14="http://schemas.microsoft.com/office/powerpoint/2010/main" val="10515589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11560" y="332656"/>
            <a:ext cx="7924800" cy="4114800"/>
          </a:xfrm>
        </p:spPr>
        <p:txBody>
          <a:bodyPr>
            <a:noAutofit/>
          </a:bodyPr>
          <a:lstStyle/>
          <a:p>
            <a:pPr marL="0" indent="0">
              <a:buNone/>
            </a:pPr>
            <a:r>
              <a:rPr lang="en-US" sz="2800" dirty="0"/>
              <a:t>Today we acknowledge so many memorial dates, so many agreements and breakthroughs – all of them created by man. Some of them are important for their times, some of them are irrelevant. Out of all of them only one in a thousand will live on and the others will die in the first storm if not before. But the days that have their roots in the soul of the nation, that generation after generation have imbedded their spirit in, these dates will exist forever. </a:t>
            </a:r>
            <a:endParaRPr lang="en-AU" sz="2800" dirty="0"/>
          </a:p>
        </p:txBody>
      </p:sp>
      <p:sp>
        <p:nvSpPr>
          <p:cNvPr id="2" name="TextBox 1"/>
          <p:cNvSpPr txBox="1"/>
          <p:nvPr/>
        </p:nvSpPr>
        <p:spPr>
          <a:xfrm>
            <a:off x="3779912" y="4941168"/>
            <a:ext cx="4680520" cy="646331"/>
          </a:xfrm>
          <a:prstGeom prst="rect">
            <a:avLst/>
          </a:prstGeom>
          <a:noFill/>
        </p:spPr>
        <p:txBody>
          <a:bodyPr wrap="square" rtlCol="0">
            <a:spAutoFit/>
          </a:bodyPr>
          <a:lstStyle/>
          <a:p>
            <a:r>
              <a:rPr lang="en-US" dirty="0" err="1"/>
              <a:t>Berl</a:t>
            </a:r>
            <a:r>
              <a:rPr lang="en-US" dirty="0"/>
              <a:t> </a:t>
            </a:r>
            <a:r>
              <a:rPr lang="en-US" dirty="0" err="1"/>
              <a:t>Katznelson</a:t>
            </a:r>
            <a:r>
              <a:rPr lang="en-US" dirty="0"/>
              <a:t> – Revolution and Tradition - 1935</a:t>
            </a:r>
            <a:endParaRPr lang="en-AU" dirty="0"/>
          </a:p>
          <a:p>
            <a:endParaRPr lang="en-AU" dirty="0"/>
          </a:p>
        </p:txBody>
      </p:sp>
    </p:spTree>
    <p:extLst>
      <p:ext uri="{BB962C8B-B14F-4D97-AF65-F5344CB8AC3E}">
        <p14:creationId xmlns:p14="http://schemas.microsoft.com/office/powerpoint/2010/main" val="2626581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5400" dirty="0" smtClean="0"/>
              <a:t>What do we remember? </a:t>
            </a:r>
            <a:endParaRPr lang="en-AU" sz="5400" dirty="0"/>
          </a:p>
        </p:txBody>
      </p:sp>
      <p:sp>
        <p:nvSpPr>
          <p:cNvPr id="3" name="Content Placeholder 2"/>
          <p:cNvSpPr>
            <a:spLocks noGrp="1"/>
          </p:cNvSpPr>
          <p:nvPr>
            <p:ph sz="quarter" idx="13"/>
          </p:nvPr>
        </p:nvSpPr>
        <p:spPr>
          <a:xfrm>
            <a:off x="539552" y="1600200"/>
            <a:ext cx="7994848" cy="4709120"/>
          </a:xfrm>
        </p:spPr>
        <p:txBody>
          <a:bodyPr>
            <a:normAutofit/>
          </a:bodyPr>
          <a:lstStyle/>
          <a:p>
            <a:r>
              <a:rPr lang="en-AU" sz="4000" dirty="0" smtClean="0"/>
              <a:t>Please write a personal memory you believe you will always remember</a:t>
            </a:r>
          </a:p>
          <a:p>
            <a:r>
              <a:rPr lang="en-AU" sz="4000" dirty="0" smtClean="0"/>
              <a:t>Please write a memory of a historical event you believe you will always remember</a:t>
            </a:r>
          </a:p>
          <a:p>
            <a:r>
              <a:rPr lang="en-AU" sz="4000" dirty="0" smtClean="0"/>
              <a:t>Sharing</a:t>
            </a:r>
          </a:p>
          <a:p>
            <a:endParaRPr lang="en-AU" sz="4000" dirty="0"/>
          </a:p>
        </p:txBody>
      </p:sp>
    </p:spTree>
    <p:extLst>
      <p:ext uri="{BB962C8B-B14F-4D97-AF65-F5344CB8AC3E}">
        <p14:creationId xmlns:p14="http://schemas.microsoft.com/office/powerpoint/2010/main" val="18929141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800" dirty="0" smtClean="0"/>
              <a:t>How do we remember? </a:t>
            </a:r>
            <a:endParaRPr lang="en-AU" sz="4800" dirty="0"/>
          </a:p>
        </p:txBody>
      </p:sp>
      <p:sp>
        <p:nvSpPr>
          <p:cNvPr id="3" name="Content Placeholder 2"/>
          <p:cNvSpPr>
            <a:spLocks noGrp="1"/>
          </p:cNvSpPr>
          <p:nvPr>
            <p:ph sz="quarter" idx="13"/>
          </p:nvPr>
        </p:nvSpPr>
        <p:spPr/>
        <p:txBody>
          <a:bodyPr>
            <a:normAutofit/>
          </a:bodyPr>
          <a:lstStyle/>
          <a:p>
            <a:r>
              <a:rPr lang="en-AU" sz="4000" dirty="0" smtClean="0"/>
              <a:t>What do we do to remember things? </a:t>
            </a:r>
          </a:p>
          <a:p>
            <a:r>
              <a:rPr lang="en-AU" sz="4000" dirty="0" smtClean="0"/>
              <a:t>How do we not let ourselves forget? </a:t>
            </a:r>
          </a:p>
          <a:p>
            <a:r>
              <a:rPr lang="en-AU" sz="4000" dirty="0" smtClean="0"/>
              <a:t>What do we think of when we try to remember? </a:t>
            </a:r>
          </a:p>
          <a:p>
            <a:r>
              <a:rPr lang="en-AU" sz="4000" dirty="0" smtClean="0"/>
              <a:t>Can we control our thoughts? </a:t>
            </a:r>
            <a:endParaRPr lang="en-AU" sz="4000" dirty="0"/>
          </a:p>
        </p:txBody>
      </p:sp>
    </p:spTree>
    <p:extLst>
      <p:ext uri="{BB962C8B-B14F-4D97-AF65-F5344CB8AC3E}">
        <p14:creationId xmlns:p14="http://schemas.microsoft.com/office/powerpoint/2010/main" val="508287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800" dirty="0" smtClean="0"/>
              <a:t>Examining </a:t>
            </a:r>
            <a:r>
              <a:rPr lang="en-AU" sz="4800" dirty="0" err="1" smtClean="0"/>
              <a:t>israeli</a:t>
            </a:r>
            <a:r>
              <a:rPr lang="en-AU" sz="4800" dirty="0" smtClean="0"/>
              <a:t> songs</a:t>
            </a:r>
            <a:endParaRPr lang="en-AU" sz="4800" dirty="0"/>
          </a:p>
        </p:txBody>
      </p:sp>
      <p:sp>
        <p:nvSpPr>
          <p:cNvPr id="3" name="Content Placeholder 2"/>
          <p:cNvSpPr>
            <a:spLocks noGrp="1"/>
          </p:cNvSpPr>
          <p:nvPr>
            <p:ph sz="quarter" idx="13"/>
          </p:nvPr>
        </p:nvSpPr>
        <p:spPr/>
        <p:txBody>
          <a:bodyPr>
            <a:normAutofit/>
          </a:bodyPr>
          <a:lstStyle/>
          <a:p>
            <a:r>
              <a:rPr lang="en-AU" sz="3200" dirty="0" smtClean="0"/>
              <a:t>Please go over a few of the songs, and choose one that you feel a connection to</a:t>
            </a:r>
          </a:p>
          <a:p>
            <a:r>
              <a:rPr lang="en-AU" sz="3200" dirty="0" smtClean="0"/>
              <a:t>Please read through the song and write the main themes, when do you think it was written, who was it written for etc.</a:t>
            </a:r>
          </a:p>
          <a:p>
            <a:endParaRPr lang="en-AU" sz="3200" dirty="0" smtClean="0"/>
          </a:p>
          <a:p>
            <a:endParaRPr lang="en-AU" sz="3200" dirty="0"/>
          </a:p>
        </p:txBody>
      </p:sp>
    </p:spTree>
    <p:extLst>
      <p:ext uri="{BB962C8B-B14F-4D97-AF65-F5344CB8AC3E}">
        <p14:creationId xmlns:p14="http://schemas.microsoft.com/office/powerpoint/2010/main" val="689384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200" dirty="0" smtClean="0"/>
              <a:t>We can see a shift all over the world</a:t>
            </a:r>
            <a:endParaRPr lang="en-AU" sz="3200" dirty="0"/>
          </a:p>
        </p:txBody>
      </p:sp>
      <p:sp>
        <p:nvSpPr>
          <p:cNvPr id="3" name="Content Placeholder 2"/>
          <p:cNvSpPr>
            <a:spLocks noGrp="1"/>
          </p:cNvSpPr>
          <p:nvPr>
            <p:ph sz="quarter" idx="13"/>
          </p:nvPr>
        </p:nvSpPr>
        <p:spPr/>
        <p:txBody>
          <a:bodyPr>
            <a:normAutofit/>
          </a:bodyPr>
          <a:lstStyle/>
          <a:p>
            <a:r>
              <a:rPr lang="en-AU" sz="3200" dirty="0" smtClean="0"/>
              <a:t>Moving away from the collective to the individual</a:t>
            </a:r>
          </a:p>
          <a:p>
            <a:r>
              <a:rPr lang="en-AU" sz="3200" dirty="0" smtClean="0"/>
              <a:t>Less commitment to the ethos </a:t>
            </a:r>
          </a:p>
          <a:p>
            <a:r>
              <a:rPr lang="en-AU" sz="3200" dirty="0" smtClean="0"/>
              <a:t>Listening to personal voices and pain</a:t>
            </a:r>
          </a:p>
          <a:p>
            <a:r>
              <a:rPr lang="en-AU" sz="3200" dirty="0" smtClean="0"/>
              <a:t>Criticism of wars and governmental decisions to go to war</a:t>
            </a:r>
          </a:p>
          <a:p>
            <a:endParaRPr lang="en-AU" sz="3200" dirty="0"/>
          </a:p>
        </p:txBody>
      </p:sp>
    </p:spTree>
    <p:extLst>
      <p:ext uri="{BB962C8B-B14F-4D97-AF65-F5344CB8AC3E}">
        <p14:creationId xmlns:p14="http://schemas.microsoft.com/office/powerpoint/2010/main" val="2435302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Memorial day for the fallen soldiers and victims of terror</a:t>
            </a:r>
            <a:endParaRPr lang="en-AU" dirty="0"/>
          </a:p>
        </p:txBody>
      </p:sp>
      <p:sp>
        <p:nvSpPr>
          <p:cNvPr id="3" name="Content Placeholder 2"/>
          <p:cNvSpPr>
            <a:spLocks noGrp="1"/>
          </p:cNvSpPr>
          <p:nvPr>
            <p:ph sz="quarter" idx="13"/>
          </p:nvPr>
        </p:nvSpPr>
        <p:spPr/>
        <p:txBody>
          <a:bodyPr>
            <a:normAutofit lnSpcReduction="10000"/>
          </a:bodyPr>
          <a:lstStyle/>
          <a:p>
            <a:r>
              <a:rPr lang="en-AU" sz="3600" dirty="0" smtClean="0"/>
              <a:t>A bit of history</a:t>
            </a:r>
          </a:p>
          <a:p>
            <a:r>
              <a:rPr lang="en-AU" sz="3600" dirty="0" smtClean="0"/>
              <a:t>First change in 1949</a:t>
            </a:r>
          </a:p>
          <a:p>
            <a:r>
              <a:rPr lang="en-AU" sz="3600" dirty="0" smtClean="0"/>
              <a:t>Change in the 90s </a:t>
            </a:r>
          </a:p>
          <a:p>
            <a:endParaRPr lang="en-AU" sz="3600" dirty="0" smtClean="0"/>
          </a:p>
          <a:p>
            <a:pPr marL="0" indent="0">
              <a:buNone/>
            </a:pPr>
            <a:r>
              <a:rPr lang="en-AU" sz="3600" dirty="0" smtClean="0"/>
              <a:t>We should ask again- what do we want to remember? What do we want to keep? </a:t>
            </a:r>
            <a:endParaRPr lang="en-AU" sz="3600" dirty="0"/>
          </a:p>
        </p:txBody>
      </p:sp>
    </p:spTree>
    <p:extLst>
      <p:ext uri="{BB962C8B-B14F-4D97-AF65-F5344CB8AC3E}">
        <p14:creationId xmlns:p14="http://schemas.microsoft.com/office/powerpoint/2010/main" val="1468073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Remembering and Forgetting</a:t>
            </a:r>
            <a:endParaRPr lang="en-AU" sz="4000" dirty="0"/>
          </a:p>
        </p:txBody>
      </p:sp>
      <p:sp>
        <p:nvSpPr>
          <p:cNvPr id="3" name="Content Placeholder 2"/>
          <p:cNvSpPr>
            <a:spLocks noGrp="1"/>
          </p:cNvSpPr>
          <p:nvPr>
            <p:ph sz="quarter" idx="13"/>
          </p:nvPr>
        </p:nvSpPr>
        <p:spPr>
          <a:xfrm>
            <a:off x="609600" y="1600200"/>
            <a:ext cx="7924800" cy="4565104"/>
          </a:xfrm>
        </p:spPr>
        <p:txBody>
          <a:bodyPr>
            <a:noAutofit/>
          </a:bodyPr>
          <a:lstStyle/>
          <a:p>
            <a:pPr marL="0" indent="0">
              <a:buNone/>
            </a:pPr>
            <a:r>
              <a:rPr lang="en-US" sz="2800" dirty="0"/>
              <a:t>We have been given two abilities; the ability to remember and the ability to forget. Without both of these gifts, we wouldn’t be. If we only had the ability to remember, what would be our fate? We would fall under the heavy burden of our memories. We would be slaves to our memories, we would be slaves to our forefathers. Our features would be copies of their features. What if the ability to forget would take control of us completely? Would there be any room left within us for culture, for science, for knowing ourselves, for spiritual life?</a:t>
            </a:r>
            <a:endParaRPr lang="en-AU" sz="2800" dirty="0"/>
          </a:p>
        </p:txBody>
      </p:sp>
    </p:spTree>
    <p:extLst>
      <p:ext uri="{BB962C8B-B14F-4D97-AF65-F5344CB8AC3E}">
        <p14:creationId xmlns:p14="http://schemas.microsoft.com/office/powerpoint/2010/main" val="31535269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3568" y="476672"/>
            <a:ext cx="7924800" cy="4114800"/>
          </a:xfrm>
        </p:spPr>
        <p:txBody>
          <a:bodyPr>
            <a:noAutofit/>
          </a:bodyPr>
          <a:lstStyle/>
          <a:p>
            <a:pPr marL="0" indent="0">
              <a:buNone/>
            </a:pPr>
            <a:r>
              <a:rPr lang="en-US" sz="3200" dirty="0"/>
              <a:t>A dark tradition wants to take away from us the ability to forget. The pseudo-revolutionary sees in every past memory an enemy. But without prized moments in our humanitarian recollection; without significant events in our collective history; without the learnt understanding of heroism and liberation; it is not even possible for the revolutionary movement to exist.  We would be strangled, naïve and with a poverty of knowledge, we would remain forever slaves. </a:t>
            </a:r>
            <a:endParaRPr lang="en-AU" sz="3200" dirty="0"/>
          </a:p>
        </p:txBody>
      </p:sp>
    </p:spTree>
    <p:extLst>
      <p:ext uri="{BB962C8B-B14F-4D97-AF65-F5344CB8AC3E}">
        <p14:creationId xmlns:p14="http://schemas.microsoft.com/office/powerpoint/2010/main" val="19054007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11560" y="332656"/>
            <a:ext cx="7924800" cy="4114800"/>
          </a:xfrm>
        </p:spPr>
        <p:txBody>
          <a:bodyPr>
            <a:noAutofit/>
          </a:bodyPr>
          <a:lstStyle/>
          <a:p>
            <a:pPr marL="0" indent="0">
              <a:buNone/>
            </a:pPr>
            <a:r>
              <a:rPr lang="en-US" sz="2800" dirty="0"/>
              <a:t>A creative, inventive generation does not throw away its heritage. This generation analyses and explores, investigates and re-invents and sometimes he takes hold of his traditions and adds onto them. He goes all the way to the slums, through the piles of waste and discovers the forgotten, brushes the rust from it and brings to life the tradition in a new light – now practical again to humanity. If there is something in the life of the nation, something ancient and very deep, something that can be used to educate man and immunize him for the future – would it be revolutionary to ignore it or alienate it? </a:t>
            </a:r>
            <a:endParaRPr lang="en-AU" sz="2800" dirty="0"/>
          </a:p>
          <a:p>
            <a:pPr marL="0" indent="0">
              <a:buNone/>
            </a:pPr>
            <a:endParaRPr lang="en-AU" sz="2800" dirty="0"/>
          </a:p>
        </p:txBody>
      </p:sp>
    </p:spTree>
    <p:extLst>
      <p:ext uri="{BB962C8B-B14F-4D97-AF65-F5344CB8AC3E}">
        <p14:creationId xmlns:p14="http://schemas.microsoft.com/office/powerpoint/2010/main" val="144409565"/>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294</TotalTime>
  <Words>624</Words>
  <Application>Microsoft Office PowerPoint</Application>
  <PresentationFormat>‫הצגה על המסך (4:3)</PresentationFormat>
  <Paragraphs>31</Paragraphs>
  <Slides>10</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10</vt:i4>
      </vt:variant>
    </vt:vector>
  </HeadingPairs>
  <TitlesOfParts>
    <vt:vector size="11" baseType="lpstr">
      <vt:lpstr>Horizon</vt:lpstr>
      <vt:lpstr>Memory and bravery through israeli songs</vt:lpstr>
      <vt:lpstr>What do we remember? </vt:lpstr>
      <vt:lpstr>How do we remember? </vt:lpstr>
      <vt:lpstr>Examining israeli songs</vt:lpstr>
      <vt:lpstr>We can see a shift all over the world</vt:lpstr>
      <vt:lpstr>Memorial day for the fallen soldiers and victims of terror</vt:lpstr>
      <vt:lpstr>Remembering and Forgetting</vt:lpstr>
      <vt:lpstr>מצגת של PowerPoint</vt:lpstr>
      <vt:lpstr>מצגת של PowerPoint</vt:lpstr>
      <vt:lpstr>מצגת של PowerPoint</vt:lpstr>
    </vt:vector>
  </TitlesOfParts>
  <Company>The King David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distance between Zikaron and Atzma'ut through Israeli songs</dc:title>
  <dc:creator>Lior Argaman</dc:creator>
  <cp:lastModifiedBy>Windows7</cp:lastModifiedBy>
  <cp:revision>26</cp:revision>
  <dcterms:created xsi:type="dcterms:W3CDTF">2013-04-13T09:13:39Z</dcterms:created>
  <dcterms:modified xsi:type="dcterms:W3CDTF">2014-03-27T09:33:25Z</dcterms:modified>
</cp:coreProperties>
</file>