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5" r:id="rId10"/>
    <p:sldId id="262" r:id="rId11"/>
    <p:sldId id="268" r:id="rId12"/>
    <p:sldId id="274" r:id="rId13"/>
    <p:sldId id="275" r:id="rId14"/>
    <p:sldId id="273" r:id="rId15"/>
    <p:sldId id="271" r:id="rId16"/>
    <p:sldId id="269" r:id="rId17"/>
    <p:sldId id="26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1476" autoAdjust="0"/>
  </p:normalViewPr>
  <p:slideViewPr>
    <p:cSldViewPr snapToGrid="0">
      <p:cViewPr varScale="1">
        <p:scale>
          <a:sx n="51" d="100"/>
          <a:sy n="51" d="100"/>
        </p:scale>
        <p:origin x="1846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088D2C-D9EC-4A06-BBA4-7A211CF36082}" type="datetimeFigureOut">
              <a:rPr lang="he-IL" smtClean="0"/>
              <a:t>כ'/תשרי/תשפ"א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C0BCF2-0B90-4C2B-A05A-699421535B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559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קישור אל ההוראות:</a:t>
            </a:r>
          </a:p>
          <a:p>
            <a:r>
              <a:rPr lang="en-US" dirty="0"/>
              <a:t>https://www.wikihow.com/Play-Heads-Up!</a:t>
            </a:r>
            <a:endParaRPr lang="he-IL" dirty="0"/>
          </a:p>
          <a:p>
            <a:endParaRPr lang="he-IL" dirty="0"/>
          </a:p>
          <a:p>
            <a:r>
              <a:rPr lang="he-IL" dirty="0"/>
              <a:t>וקישור אל הסרטון שבסוף הפעילות:</a:t>
            </a:r>
          </a:p>
          <a:p>
            <a:r>
              <a:rPr lang="en-US"/>
              <a:t>https://youtu.be/KnIAA9UIySM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0BCF2-0B90-4C2B-A05A-699421535BE0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061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2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3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2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5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4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2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58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8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3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1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8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1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2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8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569CA4-BA45-4F7C-8E9E-C7FDAED1432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8C1972-8C30-468A-8ED9-C3728DB2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IAA9UIyS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nIAA9UIyS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3800" dirty="0"/>
              <a:t>Heads Up!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Israeli Prime Minister standing on his head</a:t>
            </a:r>
          </a:p>
        </p:txBody>
      </p:sp>
      <p:sp>
        <p:nvSpPr>
          <p:cNvPr id="5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" name="Picture 2" descr="http://cdn.timesofisrael.com/blogs/uploads/2012/04/file_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54" y="1978835"/>
            <a:ext cx="5600648" cy="42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Kibbutz Cows </a:t>
            </a:r>
          </a:p>
        </p:txBody>
      </p:sp>
      <p:pic>
        <p:nvPicPr>
          <p:cNvPr id="2050" name="Picture 2" descr="http://www.haaretz.com/polopoly_fs/1.368230.1308297522!/image/4206843165.jpg_gen/derivatives/landscape_640/42068431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65" y="2048388"/>
            <a:ext cx="6831603" cy="394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6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8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40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1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2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8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9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1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3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5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8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9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60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1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3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5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6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3945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Kosher in-flight meal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farm4.staticflickr.com/3397/3503791306_35d02733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58" y="2438399"/>
            <a:ext cx="5677815" cy="37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1289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Ninja Rabbi</a:t>
            </a:r>
          </a:p>
        </p:txBody>
      </p:sp>
      <p:pic>
        <p:nvPicPr>
          <p:cNvPr id="2050" name="Picture 2" descr="http://funny-pics-fun.com/wp-content/uploads/Ninja-vs.-Samurai-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0"/>
          <a:stretch/>
        </p:blipFill>
        <p:spPr bwMode="auto">
          <a:xfrm>
            <a:off x="3382394" y="1983375"/>
            <a:ext cx="6222546" cy="45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8361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301948" y="2188564"/>
            <a:ext cx="2383436" cy="3447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487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Jaffa Orange</a:t>
            </a:r>
          </a:p>
        </p:txBody>
      </p:sp>
      <p:pic>
        <p:nvPicPr>
          <p:cNvPr id="3074" name="Picture 2" descr="http://authordylanhearn.files.wordpress.com/2013/12/jaff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94" y="2237284"/>
            <a:ext cx="4918945" cy="40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8501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 Sea Salt</a:t>
            </a:r>
          </a:p>
        </p:txBody>
      </p:sp>
      <p:pic>
        <p:nvPicPr>
          <p:cNvPr id="1026" name="Picture 2" descr="http://lh4.ggpht.com/-W4Cw27owm7Y/UFbASNqdvjI/AAAAAAAAdGg/-HQS6fCLjNQ/dead-sea-salt-crystals-8%25255B2%25255D.jpg?imgmax=8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28" y="2090436"/>
            <a:ext cx="6103678" cy="42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6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8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40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1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2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4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8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9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1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3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5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8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9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60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1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2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3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5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6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1957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Dancing in Tel Aviv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https://www.youtube.com/watch?v=KnIAA9UIySM</a:t>
            </a:r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748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Yom </a:t>
            </a:r>
            <a:r>
              <a:rPr lang="en-US" dirty="0" err="1"/>
              <a:t>Haatzmaut</a:t>
            </a:r>
            <a:r>
              <a:rPr lang="en-US" dirty="0"/>
              <a:t>- Its Happy in Tel Aviv!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https://www.youtube.com/watch?v=KnIAA9UIySM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37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91" y="2101720"/>
            <a:ext cx="3009151" cy="4513727"/>
          </a:xfrm>
        </p:spPr>
      </p:pic>
      <p:sp>
        <p:nvSpPr>
          <p:cNvPr id="5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6990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Israeli Soldier</a:t>
            </a:r>
          </a:p>
        </p:txBody>
      </p:sp>
      <p:pic>
        <p:nvPicPr>
          <p:cNvPr id="1026" name="Picture 2" descr="http://www.solveisraelsproblems.com/wp-content/uploads/2012/04/Israeli-soldier-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13" y="1940283"/>
            <a:ext cx="3364707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191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Jerusalem</a:t>
            </a:r>
          </a:p>
        </p:txBody>
      </p:sp>
      <p:pic>
        <p:nvPicPr>
          <p:cNvPr id="2050" name="Picture 2" descr="http://media-cdn.tripadvisor.com/media/photo-s/01/90/56/98/jerusal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30" y="2149105"/>
            <a:ext cx="6051273" cy="40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98391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Felafel</a:t>
            </a:r>
            <a:endParaRPr lang="en-US" dirty="0"/>
          </a:p>
        </p:txBody>
      </p:sp>
      <p:pic>
        <p:nvPicPr>
          <p:cNvPr id="3074" name="Picture 2" descr="http://0.tqn.com/d/mideastfood/1/0/5/-/-/-/falaf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08" y="2231757"/>
            <a:ext cx="5185318" cy="403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9007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Angry Granny</a:t>
            </a:r>
          </a:p>
        </p:txBody>
      </p:sp>
      <p:pic>
        <p:nvPicPr>
          <p:cNvPr id="8194" name="Picture 2" descr="http://www.easybreathe.com/blog/wp-content/uploads/2013/11/bigstock-Angry-Senior-Lady-With-Rolling-14163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60" y="2050516"/>
            <a:ext cx="5521201" cy="44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6864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Zohan</a:t>
            </a:r>
            <a:endParaRPr lang="en-US" dirty="0"/>
          </a:p>
        </p:txBody>
      </p:sp>
      <p:pic>
        <p:nvPicPr>
          <p:cNvPr id="4098" name="Picture 2" descr="http://8fb80e.medialib.glogster.com/media/f180ff4ef0c80a87513ece2d9f6e1790bcf726443fb54fa0cd945583d14f5c0d/260tx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22" y="2093924"/>
            <a:ext cx="4456090" cy="44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33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Israeli Flag</a:t>
            </a:r>
          </a:p>
        </p:txBody>
      </p:sp>
      <p:pic>
        <p:nvPicPr>
          <p:cNvPr id="6146" name="Picture 2" descr="http://www.ochillel.org/images/BlogUpload/stock-footage-israeli-flag-in-the-wind-part-of-a-seri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79" y="2438399"/>
            <a:ext cx="6494576" cy="36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8256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Chimpanzee</a:t>
            </a:r>
          </a:p>
        </p:txBody>
      </p:sp>
      <p:pic>
        <p:nvPicPr>
          <p:cNvPr id="7170" name="Picture 2" descr="http://images.nationalgeographic.com/wpf/media-live/photos/000/007/cache/young-chimp_763_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59" y="2096464"/>
            <a:ext cx="5596016" cy="41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3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1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7" name="Oval 11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63" name="Oval 5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64" name="Oval 4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65" name="Oval 3"/>
          <p:cNvSpPr>
            <a:spLocks noChangeArrowheads="1"/>
          </p:cNvSpPr>
          <p:nvPr/>
        </p:nvSpPr>
        <p:spPr bwMode="auto">
          <a:xfrm>
            <a:off x="10503694" y="5380372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17039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3209</TotalTime>
  <Words>840</Words>
  <Application>Microsoft Office PowerPoint</Application>
  <PresentationFormat>מסך רחב</PresentationFormat>
  <Paragraphs>761</Paragraphs>
  <Slides>18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Parallax</vt:lpstr>
      <vt:lpstr>Heads Up!</vt:lpstr>
      <vt:lpstr>Camel</vt:lpstr>
      <vt:lpstr>Israeli Soldier</vt:lpstr>
      <vt:lpstr>Jerusalem</vt:lpstr>
      <vt:lpstr>Felafel</vt:lpstr>
      <vt:lpstr>Angry Granny</vt:lpstr>
      <vt:lpstr>The Zohan</vt:lpstr>
      <vt:lpstr>Israeli Flag</vt:lpstr>
      <vt:lpstr>Baby Chimpanzee</vt:lpstr>
      <vt:lpstr>The Israeli Prime Minister standing on his head</vt:lpstr>
      <vt:lpstr>Kibbutz Cows </vt:lpstr>
      <vt:lpstr>Kosher in-flight meal</vt:lpstr>
      <vt:lpstr>Ninja Rabbi</vt:lpstr>
      <vt:lpstr>Me!</vt:lpstr>
      <vt:lpstr>Jaffa Orange</vt:lpstr>
      <vt:lpstr>Dead Sea Salt</vt:lpstr>
      <vt:lpstr>Dancing in Tel Aviv</vt:lpstr>
      <vt:lpstr>Happy Yom Haatzmaut- Its Happy in Tel Aviv!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Headsup!</dc:title>
  <dc:creator>Yoav Cohen</dc:creator>
  <cp:lastModifiedBy>Yoni Alon</cp:lastModifiedBy>
  <cp:revision>31</cp:revision>
  <dcterms:created xsi:type="dcterms:W3CDTF">2014-04-29T20:55:29Z</dcterms:created>
  <dcterms:modified xsi:type="dcterms:W3CDTF">2020-10-08T14:37:39Z</dcterms:modified>
</cp:coreProperties>
</file>