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0" r:id="rId1"/>
  </p:sldMasterIdLst>
  <p:notesMasterIdLst>
    <p:notesMasterId r:id="rId24"/>
  </p:notesMasterIdLst>
  <p:handoutMasterIdLst>
    <p:handoutMasterId r:id="rId25"/>
  </p:handoutMasterIdLst>
  <p:sldIdLst>
    <p:sldId id="256" r:id="rId2"/>
    <p:sldId id="433" r:id="rId3"/>
    <p:sldId id="473" r:id="rId4"/>
    <p:sldId id="461" r:id="rId5"/>
    <p:sldId id="472" r:id="rId6"/>
    <p:sldId id="435" r:id="rId7"/>
    <p:sldId id="436" r:id="rId8"/>
    <p:sldId id="437" r:id="rId9"/>
    <p:sldId id="438" r:id="rId10"/>
    <p:sldId id="457" r:id="rId11"/>
    <p:sldId id="471" r:id="rId12"/>
    <p:sldId id="440" r:id="rId13"/>
    <p:sldId id="468" r:id="rId14"/>
    <p:sldId id="452" r:id="rId15"/>
    <p:sldId id="469" r:id="rId16"/>
    <p:sldId id="454" r:id="rId17"/>
    <p:sldId id="460" r:id="rId18"/>
    <p:sldId id="474" r:id="rId19"/>
    <p:sldId id="448" r:id="rId20"/>
    <p:sldId id="449" r:id="rId21"/>
    <p:sldId id="459" r:id="rId22"/>
    <p:sldId id="475" r:id="rId23"/>
  </p:sldIdLst>
  <p:sldSz cx="12192000" cy="6858000"/>
  <p:notesSz cx="6881813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A9626"/>
    <a:srgbClr val="F18C27"/>
    <a:srgbClr val="C70B79"/>
    <a:srgbClr val="50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668" autoAdjust="0"/>
    <p:restoredTop sz="94629" autoAdjust="0"/>
  </p:normalViewPr>
  <p:slideViewPr>
    <p:cSldViewPr>
      <p:cViewPr varScale="1">
        <p:scale>
          <a:sx n="88" d="100"/>
          <a:sy n="88" d="100"/>
        </p:scale>
        <p:origin x="96" y="101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BB5612-DC49-492E-9968-6FCF0ECDE73F}" type="doc">
      <dgm:prSet loTypeId="urn:microsoft.com/office/officeart/2005/8/layout/StepDownProcess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3804114-1FEB-4FE8-9E3F-1C97E3597C6A}">
      <dgm:prSet phldrT="[טקסט]"/>
      <dgm:spPr/>
      <dgm:t>
        <a:bodyPr/>
        <a:lstStyle/>
        <a:p>
          <a:r>
            <a:rPr lang="en-US" dirty="0" smtClean="0"/>
            <a:t>0-18</a:t>
          </a:r>
          <a:endParaRPr lang="en-US" dirty="0"/>
        </a:p>
      </dgm:t>
    </dgm:pt>
    <dgm:pt modelId="{3B8F5DA3-100C-435A-A5C5-042F5D73755D}" type="parTrans" cxnId="{46B19760-638B-4A9B-BF3F-2D53BD047428}">
      <dgm:prSet/>
      <dgm:spPr/>
      <dgm:t>
        <a:bodyPr/>
        <a:lstStyle/>
        <a:p>
          <a:endParaRPr lang="en-US"/>
        </a:p>
      </dgm:t>
    </dgm:pt>
    <dgm:pt modelId="{1162079D-22E3-43A6-8339-D3CA24C7599C}" type="sibTrans" cxnId="{46B19760-638B-4A9B-BF3F-2D53BD047428}">
      <dgm:prSet/>
      <dgm:spPr/>
      <dgm:t>
        <a:bodyPr/>
        <a:lstStyle/>
        <a:p>
          <a:endParaRPr lang="en-US"/>
        </a:p>
      </dgm:t>
    </dgm:pt>
    <dgm:pt modelId="{66702AA7-2444-417B-93D5-0A876AEB4E3A}">
      <dgm:prSet phldrT="[טקסט]" custT="1"/>
      <dgm:spPr/>
      <dgm:t>
        <a:bodyPr/>
        <a:lstStyle/>
        <a:p>
          <a:r>
            <a:rPr lang="en-US" sz="3000" b="1" dirty="0" smtClean="0"/>
            <a:t>School</a:t>
          </a:r>
          <a:endParaRPr lang="en-US" sz="3000" b="1" dirty="0"/>
        </a:p>
      </dgm:t>
    </dgm:pt>
    <dgm:pt modelId="{2924FD4E-CC8E-41C9-A579-7CCFAF67D9D2}" type="parTrans" cxnId="{414A83BB-6450-4AA3-8A4D-F5E087D2447A}">
      <dgm:prSet/>
      <dgm:spPr/>
      <dgm:t>
        <a:bodyPr/>
        <a:lstStyle/>
        <a:p>
          <a:endParaRPr lang="en-US"/>
        </a:p>
      </dgm:t>
    </dgm:pt>
    <dgm:pt modelId="{8FD1D7B7-97FC-42D5-93B3-5DCDA7E00098}" type="sibTrans" cxnId="{414A83BB-6450-4AA3-8A4D-F5E087D2447A}">
      <dgm:prSet/>
      <dgm:spPr/>
      <dgm:t>
        <a:bodyPr/>
        <a:lstStyle/>
        <a:p>
          <a:endParaRPr lang="en-US"/>
        </a:p>
      </dgm:t>
    </dgm:pt>
    <dgm:pt modelId="{D7BF85D6-1B2D-46AE-B8E9-3A29AF0458AA}">
      <dgm:prSet phldrT="[טקסט]"/>
      <dgm:spPr/>
      <dgm:t>
        <a:bodyPr/>
        <a:lstStyle/>
        <a:p>
          <a:r>
            <a:rPr lang="en-US" dirty="0" smtClean="0"/>
            <a:t>18-21</a:t>
          </a:r>
          <a:endParaRPr lang="en-US" dirty="0"/>
        </a:p>
      </dgm:t>
    </dgm:pt>
    <dgm:pt modelId="{41D5D8A5-79AF-4E76-A212-4B71215E6D78}" type="parTrans" cxnId="{4CEA642E-B0F3-4AD3-A9DE-1DD8BE559E22}">
      <dgm:prSet/>
      <dgm:spPr/>
      <dgm:t>
        <a:bodyPr/>
        <a:lstStyle/>
        <a:p>
          <a:endParaRPr lang="en-US"/>
        </a:p>
      </dgm:t>
    </dgm:pt>
    <dgm:pt modelId="{B11DBEC0-1517-468C-8F74-86EAAAC99253}" type="sibTrans" cxnId="{4CEA642E-B0F3-4AD3-A9DE-1DD8BE559E22}">
      <dgm:prSet/>
      <dgm:spPr/>
      <dgm:t>
        <a:bodyPr/>
        <a:lstStyle/>
        <a:p>
          <a:endParaRPr lang="en-US"/>
        </a:p>
      </dgm:t>
    </dgm:pt>
    <dgm:pt modelId="{508572E5-96D4-4AD4-9991-D718B1646BB9}">
      <dgm:prSet phldrT="[טקסט]" custT="1"/>
      <dgm:spPr/>
      <dgm:t>
        <a:bodyPr/>
        <a:lstStyle/>
        <a:p>
          <a:r>
            <a:rPr lang="en-US" sz="3000" b="1" dirty="0" smtClean="0"/>
            <a:t>Military</a:t>
          </a:r>
          <a:endParaRPr lang="en-US" sz="3000" b="1" dirty="0"/>
        </a:p>
      </dgm:t>
    </dgm:pt>
    <dgm:pt modelId="{2F095070-6AE7-4AA3-92B2-0A154B5FD0CF}" type="parTrans" cxnId="{874F2ABD-4613-4FD8-A0A7-3E3D7B46207F}">
      <dgm:prSet/>
      <dgm:spPr/>
      <dgm:t>
        <a:bodyPr/>
        <a:lstStyle/>
        <a:p>
          <a:endParaRPr lang="en-US"/>
        </a:p>
      </dgm:t>
    </dgm:pt>
    <dgm:pt modelId="{F9E06DE5-715C-43F8-BA9A-6E18C829FBE4}" type="sibTrans" cxnId="{874F2ABD-4613-4FD8-A0A7-3E3D7B46207F}">
      <dgm:prSet/>
      <dgm:spPr/>
      <dgm:t>
        <a:bodyPr/>
        <a:lstStyle/>
        <a:p>
          <a:endParaRPr lang="en-US"/>
        </a:p>
      </dgm:t>
    </dgm:pt>
    <dgm:pt modelId="{2D820711-2AE0-4C3A-A4FF-7CC6DC630D85}">
      <dgm:prSet phldrT="[טקסט]"/>
      <dgm:spPr/>
      <dgm:t>
        <a:bodyPr/>
        <a:lstStyle/>
        <a:p>
          <a:r>
            <a:rPr lang="en-US" dirty="0" smtClean="0"/>
            <a:t>21-23</a:t>
          </a:r>
          <a:endParaRPr lang="en-US" dirty="0"/>
        </a:p>
      </dgm:t>
    </dgm:pt>
    <dgm:pt modelId="{665104EC-D4EB-445E-8667-84EF4363E49D}" type="parTrans" cxnId="{B20F0AE3-8FF3-4912-AAE0-10428023A281}">
      <dgm:prSet/>
      <dgm:spPr/>
      <dgm:t>
        <a:bodyPr/>
        <a:lstStyle/>
        <a:p>
          <a:endParaRPr lang="en-US"/>
        </a:p>
      </dgm:t>
    </dgm:pt>
    <dgm:pt modelId="{7D56E497-9A18-47DD-AE52-EA64E3EB500E}" type="sibTrans" cxnId="{B20F0AE3-8FF3-4912-AAE0-10428023A281}">
      <dgm:prSet/>
      <dgm:spPr/>
      <dgm:t>
        <a:bodyPr/>
        <a:lstStyle/>
        <a:p>
          <a:endParaRPr lang="en-US"/>
        </a:p>
      </dgm:t>
    </dgm:pt>
    <dgm:pt modelId="{74E21F3E-2D24-4FFF-B7F4-086AE97D2E0E}">
      <dgm:prSet phldrT="[טקסט]" custT="1"/>
      <dgm:spPr/>
      <dgm:t>
        <a:bodyPr/>
        <a:lstStyle/>
        <a:p>
          <a:r>
            <a:rPr lang="en-US" sz="3000" b="1" dirty="0" smtClean="0"/>
            <a:t>Self Journey</a:t>
          </a:r>
          <a:endParaRPr lang="en-US" sz="3000" b="1" dirty="0"/>
        </a:p>
      </dgm:t>
    </dgm:pt>
    <dgm:pt modelId="{F8C77F94-6B41-4442-BB32-867AF2D9BF1B}" type="parTrans" cxnId="{FABD5471-E483-4BF1-A4A7-BD333B378C28}">
      <dgm:prSet/>
      <dgm:spPr/>
      <dgm:t>
        <a:bodyPr/>
        <a:lstStyle/>
        <a:p>
          <a:endParaRPr lang="en-US"/>
        </a:p>
      </dgm:t>
    </dgm:pt>
    <dgm:pt modelId="{4E371182-BDD0-4B19-B399-421139AAF6ED}" type="sibTrans" cxnId="{FABD5471-E483-4BF1-A4A7-BD333B378C28}">
      <dgm:prSet/>
      <dgm:spPr/>
      <dgm:t>
        <a:bodyPr/>
        <a:lstStyle/>
        <a:p>
          <a:endParaRPr lang="en-US"/>
        </a:p>
      </dgm:t>
    </dgm:pt>
    <dgm:pt modelId="{748A7F74-D11D-4EB4-9060-D0C0E647B657}">
      <dgm:prSet phldrT="[טקסט]"/>
      <dgm:spPr/>
      <dgm:t>
        <a:bodyPr/>
        <a:lstStyle/>
        <a:p>
          <a:r>
            <a:rPr lang="en-US" dirty="0" smtClean="0"/>
            <a:t>23-26</a:t>
          </a:r>
          <a:endParaRPr lang="en-US" dirty="0"/>
        </a:p>
      </dgm:t>
    </dgm:pt>
    <dgm:pt modelId="{B5B20070-F076-47B3-99B7-2AA9F0F39D0F}" type="parTrans" cxnId="{5B1F9096-6BEA-49D3-8449-3FD69FE95301}">
      <dgm:prSet/>
      <dgm:spPr/>
      <dgm:t>
        <a:bodyPr/>
        <a:lstStyle/>
        <a:p>
          <a:endParaRPr lang="en-US"/>
        </a:p>
      </dgm:t>
    </dgm:pt>
    <dgm:pt modelId="{E14DBD18-9338-4D11-BA6E-D1ADBCE36AB2}" type="sibTrans" cxnId="{5B1F9096-6BEA-49D3-8449-3FD69FE95301}">
      <dgm:prSet/>
      <dgm:spPr/>
      <dgm:t>
        <a:bodyPr/>
        <a:lstStyle/>
        <a:p>
          <a:endParaRPr lang="en-US"/>
        </a:p>
      </dgm:t>
    </dgm:pt>
    <dgm:pt modelId="{DA2955B3-3FB1-4766-A618-0E65B1779631}">
      <dgm:prSet phldrT="[טקסט]" custT="1"/>
      <dgm:spPr/>
      <dgm:t>
        <a:bodyPr/>
        <a:lstStyle/>
        <a:p>
          <a:r>
            <a:rPr lang="en-US" sz="3000" b="1" dirty="0" smtClean="0"/>
            <a:t>College</a:t>
          </a:r>
          <a:endParaRPr lang="en-US" sz="3000" b="1" dirty="0"/>
        </a:p>
      </dgm:t>
    </dgm:pt>
    <dgm:pt modelId="{61CDE19B-EA5F-44E9-94B9-300CDA5FF117}" type="parTrans" cxnId="{45A8EF06-8952-4ABC-A646-09CC6B40D751}">
      <dgm:prSet/>
      <dgm:spPr/>
      <dgm:t>
        <a:bodyPr/>
        <a:lstStyle/>
        <a:p>
          <a:endParaRPr lang="en-US"/>
        </a:p>
      </dgm:t>
    </dgm:pt>
    <dgm:pt modelId="{B6161886-B535-4642-8EEB-19CD3F9B6CE0}" type="sibTrans" cxnId="{45A8EF06-8952-4ABC-A646-09CC6B40D751}">
      <dgm:prSet/>
      <dgm:spPr/>
      <dgm:t>
        <a:bodyPr/>
        <a:lstStyle/>
        <a:p>
          <a:endParaRPr lang="en-US"/>
        </a:p>
      </dgm:t>
    </dgm:pt>
    <dgm:pt modelId="{C00600A6-1148-42A9-B369-C8AB6721DF1B}" type="pres">
      <dgm:prSet presAssocID="{03BB5612-DC49-492E-9968-6FCF0ECDE73F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C9C25232-0D08-4E1F-B37C-2965BCFC77FC}" type="pres">
      <dgm:prSet presAssocID="{93804114-1FEB-4FE8-9E3F-1C97E3597C6A}" presName="composite" presStyleCnt="0"/>
      <dgm:spPr/>
    </dgm:pt>
    <dgm:pt modelId="{A83535A2-156A-4C4A-9C0D-FBD7795E2E29}" type="pres">
      <dgm:prSet presAssocID="{93804114-1FEB-4FE8-9E3F-1C97E3597C6A}" presName="bentUpArrow1" presStyleLbl="alignImgPlace1" presStyleIdx="0" presStyleCnt="3"/>
      <dgm:spPr/>
    </dgm:pt>
    <dgm:pt modelId="{276CAE2E-D263-41CE-B01D-339ABA9796CA}" type="pres">
      <dgm:prSet presAssocID="{93804114-1FEB-4FE8-9E3F-1C97E3597C6A}" presName="ParentText" presStyleLbl="node1" presStyleIdx="0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E227CF-4FA3-46B4-B78E-A1182447F707}" type="pres">
      <dgm:prSet presAssocID="{93804114-1FEB-4FE8-9E3F-1C97E3597C6A}" presName="ChildText" presStyleLbl="revTx" presStyleIdx="0" presStyleCnt="4" custScaleX="151058" custLinFactNeighborX="34281" custLinFactNeighborY="158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27EF7D-0B87-4DBD-A533-CCCBFE01CCAE}" type="pres">
      <dgm:prSet presAssocID="{1162079D-22E3-43A6-8339-D3CA24C7599C}" presName="sibTrans" presStyleCnt="0"/>
      <dgm:spPr/>
    </dgm:pt>
    <dgm:pt modelId="{4850BE7A-5511-4038-8B88-53B81EA90F6C}" type="pres">
      <dgm:prSet presAssocID="{D7BF85D6-1B2D-46AE-B8E9-3A29AF0458AA}" presName="composite" presStyleCnt="0"/>
      <dgm:spPr/>
    </dgm:pt>
    <dgm:pt modelId="{89CF17FE-9F3D-4846-8416-333FA83023EA}" type="pres">
      <dgm:prSet presAssocID="{D7BF85D6-1B2D-46AE-B8E9-3A29AF0458AA}" presName="bentUpArrow1" presStyleLbl="alignImgPlace1" presStyleIdx="1" presStyleCnt="3"/>
      <dgm:spPr/>
    </dgm:pt>
    <dgm:pt modelId="{D3A69859-32FE-4952-A49F-B842E2A4A926}" type="pres">
      <dgm:prSet presAssocID="{D7BF85D6-1B2D-46AE-B8E9-3A29AF0458AA}" presName="ParentText" presStyleLbl="node1" presStyleIdx="1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B36427-C440-4F0C-A495-842178ADF57B}" type="pres">
      <dgm:prSet presAssocID="{D7BF85D6-1B2D-46AE-B8E9-3A29AF0458AA}" presName="ChildText" presStyleLbl="revTx" presStyleIdx="1" presStyleCnt="4" custScaleX="199035" custLinFactNeighborX="5792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B741A4-801A-4080-9221-D16D7C495C24}" type="pres">
      <dgm:prSet presAssocID="{B11DBEC0-1517-468C-8F74-86EAAAC99253}" presName="sibTrans" presStyleCnt="0"/>
      <dgm:spPr/>
    </dgm:pt>
    <dgm:pt modelId="{DBC6DACF-05D0-4A4C-86F4-7966B0AB16C1}" type="pres">
      <dgm:prSet presAssocID="{2D820711-2AE0-4C3A-A4FF-7CC6DC630D85}" presName="composite" presStyleCnt="0"/>
      <dgm:spPr/>
    </dgm:pt>
    <dgm:pt modelId="{88583B0C-AE72-467D-A44D-2BFFE9849E3A}" type="pres">
      <dgm:prSet presAssocID="{2D820711-2AE0-4C3A-A4FF-7CC6DC630D85}" presName="bentUpArrow1" presStyleLbl="alignImgPlace1" presStyleIdx="2" presStyleCnt="3"/>
      <dgm:spPr/>
    </dgm:pt>
    <dgm:pt modelId="{94B2FF5F-226F-4D9D-9EF8-0BA07B63272D}" type="pres">
      <dgm:prSet presAssocID="{2D820711-2AE0-4C3A-A4FF-7CC6DC630D85}" presName="ParentText" presStyleLbl="node1" presStyleIdx="2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D46DD7-7145-4C61-9B6F-1A8AD9D70F6D}" type="pres">
      <dgm:prSet presAssocID="{2D820711-2AE0-4C3A-A4FF-7CC6DC630D85}" presName="ChildText" presStyleLbl="revTx" presStyleIdx="2" presStyleCnt="4" custScaleX="294081" custLinFactX="7434" custLinFactNeighborX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804C6E-AA55-4ECB-847F-FD15CDE7F6DE}" type="pres">
      <dgm:prSet presAssocID="{7D56E497-9A18-47DD-AE52-EA64E3EB500E}" presName="sibTrans" presStyleCnt="0"/>
      <dgm:spPr/>
    </dgm:pt>
    <dgm:pt modelId="{5052C1EA-EE52-49C4-985B-55CE63486E97}" type="pres">
      <dgm:prSet presAssocID="{748A7F74-D11D-4EB4-9060-D0C0E647B657}" presName="composite" presStyleCnt="0"/>
      <dgm:spPr/>
    </dgm:pt>
    <dgm:pt modelId="{78F9FEEF-0070-4FC7-8C7F-648C0DE4A829}" type="pres">
      <dgm:prSet presAssocID="{748A7F74-D11D-4EB4-9060-D0C0E647B657}" presName="ParentText" presStyleLbl="node1" presStyleIdx="3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A65E14-24E1-40A3-B6C8-9E54A6C3DADD}" type="pres">
      <dgm:prSet presAssocID="{748A7F74-D11D-4EB4-9060-D0C0E647B657}" presName="FinalChildText" presStyleLbl="revTx" presStyleIdx="3" presStyleCnt="4" custScaleX="164031" custLinFactNeighborX="45760" custLinFactNeighborY="-99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14A83BB-6450-4AA3-8A4D-F5E087D2447A}" srcId="{93804114-1FEB-4FE8-9E3F-1C97E3597C6A}" destId="{66702AA7-2444-417B-93D5-0A876AEB4E3A}" srcOrd="0" destOrd="0" parTransId="{2924FD4E-CC8E-41C9-A579-7CCFAF67D9D2}" sibTransId="{8FD1D7B7-97FC-42D5-93B3-5DCDA7E00098}"/>
    <dgm:cxn modelId="{4CEA642E-B0F3-4AD3-A9DE-1DD8BE559E22}" srcId="{03BB5612-DC49-492E-9968-6FCF0ECDE73F}" destId="{D7BF85D6-1B2D-46AE-B8E9-3A29AF0458AA}" srcOrd="1" destOrd="0" parTransId="{41D5D8A5-79AF-4E76-A212-4B71215E6D78}" sibTransId="{B11DBEC0-1517-468C-8F74-86EAAAC99253}"/>
    <dgm:cxn modelId="{B20F0AE3-8FF3-4912-AAE0-10428023A281}" srcId="{03BB5612-DC49-492E-9968-6FCF0ECDE73F}" destId="{2D820711-2AE0-4C3A-A4FF-7CC6DC630D85}" srcOrd="2" destOrd="0" parTransId="{665104EC-D4EB-445E-8667-84EF4363E49D}" sibTransId="{7D56E497-9A18-47DD-AE52-EA64E3EB500E}"/>
    <dgm:cxn modelId="{1C12D471-2D83-44BA-A897-91E99FBDB0B4}" type="presOf" srcId="{03BB5612-DC49-492E-9968-6FCF0ECDE73F}" destId="{C00600A6-1148-42A9-B369-C8AB6721DF1B}" srcOrd="0" destOrd="0" presId="urn:microsoft.com/office/officeart/2005/8/layout/StepDownProcess"/>
    <dgm:cxn modelId="{589075CB-A8E1-47C4-8A72-5D178FAEB4FE}" type="presOf" srcId="{508572E5-96D4-4AD4-9991-D718B1646BB9}" destId="{43B36427-C440-4F0C-A495-842178ADF57B}" srcOrd="0" destOrd="0" presId="urn:microsoft.com/office/officeart/2005/8/layout/StepDownProcess"/>
    <dgm:cxn modelId="{31727438-1C56-4ED7-A060-0A92EC03982F}" type="presOf" srcId="{748A7F74-D11D-4EB4-9060-D0C0E647B657}" destId="{78F9FEEF-0070-4FC7-8C7F-648C0DE4A829}" srcOrd="0" destOrd="0" presId="urn:microsoft.com/office/officeart/2005/8/layout/StepDownProcess"/>
    <dgm:cxn modelId="{EC1F5B4D-B6D0-428C-8E5B-15BAE3C216BD}" type="presOf" srcId="{93804114-1FEB-4FE8-9E3F-1C97E3597C6A}" destId="{276CAE2E-D263-41CE-B01D-339ABA9796CA}" srcOrd="0" destOrd="0" presId="urn:microsoft.com/office/officeart/2005/8/layout/StepDownProcess"/>
    <dgm:cxn modelId="{F7890252-EC85-44DD-82B7-AE30A3526ED0}" type="presOf" srcId="{DA2955B3-3FB1-4766-A618-0E65B1779631}" destId="{ACA65E14-24E1-40A3-B6C8-9E54A6C3DADD}" srcOrd="0" destOrd="0" presId="urn:microsoft.com/office/officeart/2005/8/layout/StepDownProcess"/>
    <dgm:cxn modelId="{46B19760-638B-4A9B-BF3F-2D53BD047428}" srcId="{03BB5612-DC49-492E-9968-6FCF0ECDE73F}" destId="{93804114-1FEB-4FE8-9E3F-1C97E3597C6A}" srcOrd="0" destOrd="0" parTransId="{3B8F5DA3-100C-435A-A5C5-042F5D73755D}" sibTransId="{1162079D-22E3-43A6-8339-D3CA24C7599C}"/>
    <dgm:cxn modelId="{874F2ABD-4613-4FD8-A0A7-3E3D7B46207F}" srcId="{D7BF85D6-1B2D-46AE-B8E9-3A29AF0458AA}" destId="{508572E5-96D4-4AD4-9991-D718B1646BB9}" srcOrd="0" destOrd="0" parTransId="{2F095070-6AE7-4AA3-92B2-0A154B5FD0CF}" sibTransId="{F9E06DE5-715C-43F8-BA9A-6E18C829FBE4}"/>
    <dgm:cxn modelId="{FB6E7DD7-AE92-4FD1-8BB0-19E30527AA7D}" type="presOf" srcId="{66702AA7-2444-417B-93D5-0A876AEB4E3A}" destId="{E0E227CF-4FA3-46B4-B78E-A1182447F707}" srcOrd="0" destOrd="0" presId="urn:microsoft.com/office/officeart/2005/8/layout/StepDownProcess"/>
    <dgm:cxn modelId="{E25831A7-8439-48B6-90B2-B6CDB6F171AA}" type="presOf" srcId="{74E21F3E-2D24-4FFF-B7F4-086AE97D2E0E}" destId="{C5D46DD7-7145-4C61-9B6F-1A8AD9D70F6D}" srcOrd="0" destOrd="0" presId="urn:microsoft.com/office/officeart/2005/8/layout/StepDownProcess"/>
    <dgm:cxn modelId="{5B1F9096-6BEA-49D3-8449-3FD69FE95301}" srcId="{03BB5612-DC49-492E-9968-6FCF0ECDE73F}" destId="{748A7F74-D11D-4EB4-9060-D0C0E647B657}" srcOrd="3" destOrd="0" parTransId="{B5B20070-F076-47B3-99B7-2AA9F0F39D0F}" sibTransId="{E14DBD18-9338-4D11-BA6E-D1ADBCE36AB2}"/>
    <dgm:cxn modelId="{FAEA5034-F24E-4821-8797-600E067FC441}" type="presOf" srcId="{2D820711-2AE0-4C3A-A4FF-7CC6DC630D85}" destId="{94B2FF5F-226F-4D9D-9EF8-0BA07B63272D}" srcOrd="0" destOrd="0" presId="urn:microsoft.com/office/officeart/2005/8/layout/StepDownProcess"/>
    <dgm:cxn modelId="{FABD5471-E483-4BF1-A4A7-BD333B378C28}" srcId="{2D820711-2AE0-4C3A-A4FF-7CC6DC630D85}" destId="{74E21F3E-2D24-4FFF-B7F4-086AE97D2E0E}" srcOrd="0" destOrd="0" parTransId="{F8C77F94-6B41-4442-BB32-867AF2D9BF1B}" sibTransId="{4E371182-BDD0-4B19-B399-421139AAF6ED}"/>
    <dgm:cxn modelId="{45A8EF06-8952-4ABC-A646-09CC6B40D751}" srcId="{748A7F74-D11D-4EB4-9060-D0C0E647B657}" destId="{DA2955B3-3FB1-4766-A618-0E65B1779631}" srcOrd="0" destOrd="0" parTransId="{61CDE19B-EA5F-44E9-94B9-300CDA5FF117}" sibTransId="{B6161886-B535-4642-8EEB-19CD3F9B6CE0}"/>
    <dgm:cxn modelId="{BBC34C2D-D428-4BAE-BEF8-6552DBE0620E}" type="presOf" srcId="{D7BF85D6-1B2D-46AE-B8E9-3A29AF0458AA}" destId="{D3A69859-32FE-4952-A49F-B842E2A4A926}" srcOrd="0" destOrd="0" presId="urn:microsoft.com/office/officeart/2005/8/layout/StepDownProcess"/>
    <dgm:cxn modelId="{E78C0117-06FB-41A9-B50B-79BD64E2E77A}" type="presParOf" srcId="{C00600A6-1148-42A9-B369-C8AB6721DF1B}" destId="{C9C25232-0D08-4E1F-B37C-2965BCFC77FC}" srcOrd="0" destOrd="0" presId="urn:microsoft.com/office/officeart/2005/8/layout/StepDownProcess"/>
    <dgm:cxn modelId="{992E7137-90B1-4510-940B-EBF18D55E5CE}" type="presParOf" srcId="{C9C25232-0D08-4E1F-B37C-2965BCFC77FC}" destId="{A83535A2-156A-4C4A-9C0D-FBD7795E2E29}" srcOrd="0" destOrd="0" presId="urn:microsoft.com/office/officeart/2005/8/layout/StepDownProcess"/>
    <dgm:cxn modelId="{38462E72-A7C2-4899-80C5-021A80F3B8C6}" type="presParOf" srcId="{C9C25232-0D08-4E1F-B37C-2965BCFC77FC}" destId="{276CAE2E-D263-41CE-B01D-339ABA9796CA}" srcOrd="1" destOrd="0" presId="urn:microsoft.com/office/officeart/2005/8/layout/StepDownProcess"/>
    <dgm:cxn modelId="{DEF3F7D6-3C9E-4A26-A079-07D6D49DA7ED}" type="presParOf" srcId="{C9C25232-0D08-4E1F-B37C-2965BCFC77FC}" destId="{E0E227CF-4FA3-46B4-B78E-A1182447F707}" srcOrd="2" destOrd="0" presId="urn:microsoft.com/office/officeart/2005/8/layout/StepDownProcess"/>
    <dgm:cxn modelId="{BA087235-D652-4C0E-89CA-3957FBF4B809}" type="presParOf" srcId="{C00600A6-1148-42A9-B369-C8AB6721DF1B}" destId="{7527EF7D-0B87-4DBD-A533-CCCBFE01CCAE}" srcOrd="1" destOrd="0" presId="urn:microsoft.com/office/officeart/2005/8/layout/StepDownProcess"/>
    <dgm:cxn modelId="{D7D1E730-AD0D-4D49-A32E-24015CF3E934}" type="presParOf" srcId="{C00600A6-1148-42A9-B369-C8AB6721DF1B}" destId="{4850BE7A-5511-4038-8B88-53B81EA90F6C}" srcOrd="2" destOrd="0" presId="urn:microsoft.com/office/officeart/2005/8/layout/StepDownProcess"/>
    <dgm:cxn modelId="{531AD225-B3F2-4EBE-9863-516A1A1FD58D}" type="presParOf" srcId="{4850BE7A-5511-4038-8B88-53B81EA90F6C}" destId="{89CF17FE-9F3D-4846-8416-333FA83023EA}" srcOrd="0" destOrd="0" presId="urn:microsoft.com/office/officeart/2005/8/layout/StepDownProcess"/>
    <dgm:cxn modelId="{FA279B8C-2999-43DC-B23E-C102DAEFAAE9}" type="presParOf" srcId="{4850BE7A-5511-4038-8B88-53B81EA90F6C}" destId="{D3A69859-32FE-4952-A49F-B842E2A4A926}" srcOrd="1" destOrd="0" presId="urn:microsoft.com/office/officeart/2005/8/layout/StepDownProcess"/>
    <dgm:cxn modelId="{4C5865B5-3679-4154-AF60-82A0E020442D}" type="presParOf" srcId="{4850BE7A-5511-4038-8B88-53B81EA90F6C}" destId="{43B36427-C440-4F0C-A495-842178ADF57B}" srcOrd="2" destOrd="0" presId="urn:microsoft.com/office/officeart/2005/8/layout/StepDownProcess"/>
    <dgm:cxn modelId="{4CC497F0-7760-47AB-9987-6DAF58FEE4DE}" type="presParOf" srcId="{C00600A6-1148-42A9-B369-C8AB6721DF1B}" destId="{F0B741A4-801A-4080-9221-D16D7C495C24}" srcOrd="3" destOrd="0" presId="urn:microsoft.com/office/officeart/2005/8/layout/StepDownProcess"/>
    <dgm:cxn modelId="{42CAD6E9-1DB5-45F9-8114-5A1F7C9CEB95}" type="presParOf" srcId="{C00600A6-1148-42A9-B369-C8AB6721DF1B}" destId="{DBC6DACF-05D0-4A4C-86F4-7966B0AB16C1}" srcOrd="4" destOrd="0" presId="urn:microsoft.com/office/officeart/2005/8/layout/StepDownProcess"/>
    <dgm:cxn modelId="{2D2D385B-A959-403E-9D3E-A61C5D4C3D01}" type="presParOf" srcId="{DBC6DACF-05D0-4A4C-86F4-7966B0AB16C1}" destId="{88583B0C-AE72-467D-A44D-2BFFE9849E3A}" srcOrd="0" destOrd="0" presId="urn:microsoft.com/office/officeart/2005/8/layout/StepDownProcess"/>
    <dgm:cxn modelId="{801DBF9D-9BB3-40D4-B50F-53FF0C3DC9ED}" type="presParOf" srcId="{DBC6DACF-05D0-4A4C-86F4-7966B0AB16C1}" destId="{94B2FF5F-226F-4D9D-9EF8-0BA07B63272D}" srcOrd="1" destOrd="0" presId="urn:microsoft.com/office/officeart/2005/8/layout/StepDownProcess"/>
    <dgm:cxn modelId="{8DCC0961-33BA-4AD4-A885-B033DC635ED5}" type="presParOf" srcId="{DBC6DACF-05D0-4A4C-86F4-7966B0AB16C1}" destId="{C5D46DD7-7145-4C61-9B6F-1A8AD9D70F6D}" srcOrd="2" destOrd="0" presId="urn:microsoft.com/office/officeart/2005/8/layout/StepDownProcess"/>
    <dgm:cxn modelId="{4578977B-3DB3-43E6-BE59-CF667C46DDEA}" type="presParOf" srcId="{C00600A6-1148-42A9-B369-C8AB6721DF1B}" destId="{19804C6E-AA55-4ECB-847F-FD15CDE7F6DE}" srcOrd="5" destOrd="0" presId="urn:microsoft.com/office/officeart/2005/8/layout/StepDownProcess"/>
    <dgm:cxn modelId="{2D227650-EA71-401B-9C83-63132CE59BFD}" type="presParOf" srcId="{C00600A6-1148-42A9-B369-C8AB6721DF1B}" destId="{5052C1EA-EE52-49C4-985B-55CE63486E97}" srcOrd="6" destOrd="0" presId="urn:microsoft.com/office/officeart/2005/8/layout/StepDownProcess"/>
    <dgm:cxn modelId="{10925DD9-DCA4-402B-A93A-42970B2D0C3A}" type="presParOf" srcId="{5052C1EA-EE52-49C4-985B-55CE63486E97}" destId="{78F9FEEF-0070-4FC7-8C7F-648C0DE4A829}" srcOrd="0" destOrd="0" presId="urn:microsoft.com/office/officeart/2005/8/layout/StepDownProcess"/>
    <dgm:cxn modelId="{F3689C43-4B10-4DCA-95E1-95F96761FB08}" type="presParOf" srcId="{5052C1EA-EE52-49C4-985B-55CE63486E97}" destId="{ACA65E14-24E1-40A3-B6C8-9E54A6C3DADD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82742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quarter" idx="1"/>
          </p:nvPr>
        </p:nvSpPr>
        <p:spPr>
          <a:xfrm>
            <a:off x="3897513" y="1"/>
            <a:ext cx="2982742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07C70F-590D-4C3A-A888-AD00F562F05D}" type="datetimeFigureOut">
              <a:rPr lang="en-US" smtClean="0"/>
              <a:t>4/13/2015</a:t>
            </a:fld>
            <a:endParaRPr lang="en-US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2"/>
          </p:nvPr>
        </p:nvSpPr>
        <p:spPr>
          <a:xfrm>
            <a:off x="1" y="8829676"/>
            <a:ext cx="2982742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3"/>
          </p:nvPr>
        </p:nvSpPr>
        <p:spPr>
          <a:xfrm>
            <a:off x="3897513" y="8829676"/>
            <a:ext cx="2982742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6A712D-994E-4A27-A05B-97C21ADB67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6736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119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8102" y="0"/>
            <a:ext cx="2982119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42900" y="696913"/>
            <a:ext cx="6196013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8182" y="4415790"/>
            <a:ext cx="550545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2982119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8102" y="8829967"/>
            <a:ext cx="2982119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5C9D82A-5721-49EF-8687-DE4D9C21E3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4085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469210-BC0F-4661-84BB-093C130E2DB5}" type="slidenum">
              <a:rPr lang="en-US" smtClean="0"/>
              <a:pPr/>
              <a:t>1</a:t>
            </a:fld>
            <a:endParaRPr lang="en-US" dirty="0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" y="696913"/>
            <a:ext cx="6196013" cy="3486150"/>
          </a:xfrm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010340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C9D82A-5721-49EF-8687-DE4D9C21E3E7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7769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C9D82A-5721-49EF-8687-DE4D9C21E3E7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8676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86869D3-4A29-4896-BF5D-9DF88EF20668}" type="datetime1">
              <a:rPr lang="en-US" smtClean="0"/>
              <a:pPr>
                <a:defRPr/>
              </a:pPr>
              <a:t>4/13/2015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B4BCC2A-D350-43A0-BFB2-29D6D8887FE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1E2A9F0-021C-4F5A-8DB5-F29C37EC8E79}" type="datetimeFigureOut">
              <a:rPr lang="en-US" smtClean="0"/>
              <a:pPr/>
              <a:t>4/13/2015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48A6189-4026-4A04-8A35-99EE3AAD4E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1E2A9F0-021C-4F5A-8DB5-F29C37EC8E79}" type="datetimeFigureOut">
              <a:rPr lang="en-US" smtClean="0"/>
              <a:pPr/>
              <a:t>4/13/2015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48A6189-4026-4A04-8A35-99EE3AAD4E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921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371601"/>
            <a:ext cx="5384800" cy="47545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371600"/>
            <a:ext cx="5384800" cy="23002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824289"/>
            <a:ext cx="5384800" cy="23018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5286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921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371601"/>
            <a:ext cx="5384800" cy="47545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371601"/>
            <a:ext cx="5384800" cy="47545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474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1E2A9F0-021C-4F5A-8DB5-F29C37EC8E79}" type="datetimeFigureOut">
              <a:rPr lang="en-US" smtClean="0"/>
              <a:pPr/>
              <a:t>4/13/2015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48A6189-4026-4A04-8A35-99EE3AAD4E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1E2A9F0-021C-4F5A-8DB5-F29C37EC8E79}" type="datetimeFigureOut">
              <a:rPr lang="en-US" smtClean="0"/>
              <a:pPr/>
              <a:t>4/13/2015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48A6189-4026-4A04-8A35-99EE3AAD4E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1E2A9F0-021C-4F5A-8DB5-F29C37EC8E79}" type="datetimeFigureOut">
              <a:rPr lang="en-US" smtClean="0"/>
              <a:pPr/>
              <a:t>4/13/2015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48A6189-4026-4A04-8A35-99EE3AAD4E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1E2A9F0-021C-4F5A-8DB5-F29C37EC8E79}" type="datetimeFigureOut">
              <a:rPr lang="en-US" smtClean="0"/>
              <a:pPr/>
              <a:t>4/13/2015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48A6189-4026-4A04-8A35-99EE3AAD4E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1E2A9F0-021C-4F5A-8DB5-F29C37EC8E79}" type="datetimeFigureOut">
              <a:rPr lang="en-US" smtClean="0"/>
              <a:pPr/>
              <a:t>4/13/2015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48A6189-4026-4A04-8A35-99EE3AAD4E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1E2A9F0-021C-4F5A-8DB5-F29C37EC8E79}" type="datetimeFigureOut">
              <a:rPr lang="en-US" smtClean="0"/>
              <a:pPr/>
              <a:t>4/13/2015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48A6189-4026-4A04-8A35-99EE3AAD4E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1E2A9F0-021C-4F5A-8DB5-F29C37EC8E79}" type="datetimeFigureOut">
              <a:rPr lang="en-US" smtClean="0"/>
              <a:pPr/>
              <a:t>4/13/2015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48A6189-4026-4A04-8A35-99EE3AAD4E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1E2A9F0-021C-4F5A-8DB5-F29C37EC8E79}" type="datetimeFigureOut">
              <a:rPr lang="en-US" smtClean="0"/>
              <a:pPr/>
              <a:t>4/13/2015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48A6189-4026-4A04-8A35-99EE3AAD4E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3" r:id="rId12"/>
    <p:sldLayoutId id="2147483745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../Israel%20Inside%20-%20Edited.mp4" TargetMode="External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hyperlink" Target="../OrCam.mp4" TargetMode="Externa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6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file:///C:\Users\Yoni\Documents\&#1513;&#1500;&#1497;&#1495;&#1493;&#1514;%20&#1489;&#1491;&#1504;&#1493;&#1493;&#1512;\&#1495;&#1493;&#1502;&#1512;&#1497;&#1501;%20&#1502;&#1511;&#1510;&#1493;&#1506;&#1497;&#1497;&#1501;\&#1500;&#1492;&#1499;&#1497;&#1512;%20&#1488;&#1514;%20&#1497;&#1513;&#1512;&#1488;&#1500;\&#1496;&#1499;&#1504;&#1493;&#1500;&#1493;&#1490;&#1497;&#1492;%20&#1499;&#1495;&#1493;&#1500;%20&#1500;&#1489;&#1503;\The%20Man%20Who%20Taught%20Me%20To%20Fly.mp4" TargetMode="Externa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hyperlink" Target="http://www.israel21c.org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%22C:/Users/Yoni/Documents/&#1513;&#1500;&#1497;&#1495;&#1493;&#1514;%20&#1489;&#1491;&#1504;&#1493;&#1493;&#1512;/&#1495;&#1493;&#1502;&#1512;&#1497;&#1501;%20&#1502;&#1511;&#1510;&#1493;&#1506;&#1497;&#1497;&#1501;/&#1500;&#1492;&#1499;&#1497;&#1512;%20&#1488;&#1514;%20&#1497;&#1513;&#1512;&#1488;&#1500;/&#1496;&#1499;&#1504;&#1493;&#1500;&#1493;&#1490;&#1497;&#1492;%20&#1499;&#1495;&#1493;&#1500;%20&#1500;&#1489;&#1503;/Rube%20Goldberg%20Machine%20-%20Technion%20Israel%20-%20Hanukkah%20101.mp4%22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66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0.jpeg"/><Relationship Id="rId18" Type="http://schemas.openxmlformats.org/officeDocument/2006/relationships/image" Target="../media/image13.jpeg"/><Relationship Id="rId26" Type="http://schemas.openxmlformats.org/officeDocument/2006/relationships/image" Target="../media/image18.jpeg"/><Relationship Id="rId3" Type="http://schemas.openxmlformats.org/officeDocument/2006/relationships/hyperlink" Target="http://www.bmc.com/" TargetMode="External"/><Relationship Id="rId21" Type="http://schemas.openxmlformats.org/officeDocument/2006/relationships/hyperlink" Target="http://www.ca.com/" TargetMode="External"/><Relationship Id="rId7" Type="http://schemas.openxmlformats.org/officeDocument/2006/relationships/hyperlink" Target="http://www.cisco.com/en/US/hmpgs/index.html" TargetMode="External"/><Relationship Id="rId12" Type="http://schemas.openxmlformats.org/officeDocument/2006/relationships/hyperlink" Target="http://www.cadence.com/index.aspx?lid=home" TargetMode="External"/><Relationship Id="rId17" Type="http://schemas.openxmlformats.org/officeDocument/2006/relationships/image" Target="../media/image12.png"/><Relationship Id="rId25" Type="http://schemas.openxmlformats.org/officeDocument/2006/relationships/image" Target="../media/image17.jpeg"/><Relationship Id="rId2" Type="http://schemas.openxmlformats.org/officeDocument/2006/relationships/image" Target="../media/image4.jpeg"/><Relationship Id="rId16" Type="http://schemas.openxmlformats.org/officeDocument/2006/relationships/hyperlink" Target="http://en.wikipedia.org/wiki/Image:JohnsonandJohnsonLogo.gif" TargetMode="External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9.png"/><Relationship Id="rId24" Type="http://schemas.openxmlformats.org/officeDocument/2006/relationships/image" Target="../media/image16.png"/><Relationship Id="rId5" Type="http://schemas.openxmlformats.org/officeDocument/2006/relationships/hyperlink" Target="http://www.broadcom.com/index.php" TargetMode="External"/><Relationship Id="rId15" Type="http://schemas.openxmlformats.org/officeDocument/2006/relationships/image" Target="../media/image11.jpeg"/><Relationship Id="rId23" Type="http://schemas.openxmlformats.org/officeDocument/2006/relationships/hyperlink" Target="http://www.netapp.com/" TargetMode="External"/><Relationship Id="rId28" Type="http://schemas.openxmlformats.org/officeDocument/2006/relationships/image" Target="../media/image20.png"/><Relationship Id="rId10" Type="http://schemas.openxmlformats.org/officeDocument/2006/relationships/image" Target="../media/image8.png"/><Relationship Id="rId19" Type="http://schemas.openxmlformats.org/officeDocument/2006/relationships/hyperlink" Target="http://www.sandisk.com/Default.aspx" TargetMode="External"/><Relationship Id="rId4" Type="http://schemas.openxmlformats.org/officeDocument/2006/relationships/image" Target="../media/image5.png"/><Relationship Id="rId9" Type="http://schemas.openxmlformats.org/officeDocument/2006/relationships/hyperlink" Target="http://www.juniper.net/" TargetMode="External"/><Relationship Id="rId14" Type="http://schemas.openxmlformats.org/officeDocument/2006/relationships/hyperlink" Target="http://images.google.com/imgres?imgurl=http://www.cs.cf.ac.uk/ccgrid2005/hp-logo.gif&amp;imgrefurl=http://www.cs.cf.ac.uk/ccgrid2005/&amp;h=239&amp;w=292&amp;sz=18&amp;tbnid=XV5whVrwpJTQvM:&amp;tbnh=94&amp;tbnw=115&amp;prev=/images?q=hp+logo&amp;start=3&amp;sa=X&amp;oi=images&amp;ct=image&amp;cd=3" TargetMode="External"/><Relationship Id="rId22" Type="http://schemas.openxmlformats.org/officeDocument/2006/relationships/image" Target="../media/image15.png"/><Relationship Id="rId27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13" Type="http://schemas.openxmlformats.org/officeDocument/2006/relationships/image" Target="../media/image32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12" Type="http://schemas.openxmlformats.org/officeDocument/2006/relationships/image" Target="../media/image31.png"/><Relationship Id="rId2" Type="http://schemas.openxmlformats.org/officeDocument/2006/relationships/image" Target="../media/image21.jpeg"/><Relationship Id="rId16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jpeg"/><Relationship Id="rId15" Type="http://schemas.openxmlformats.org/officeDocument/2006/relationships/image" Target="../media/image34.png"/><Relationship Id="rId10" Type="http://schemas.openxmlformats.org/officeDocument/2006/relationships/image" Target="../media/image29.jpe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jpeg"/><Relationship Id="rId3" Type="http://schemas.openxmlformats.org/officeDocument/2006/relationships/image" Target="../media/image37.png"/><Relationship Id="rId7" Type="http://schemas.openxmlformats.org/officeDocument/2006/relationships/image" Target="../media/image41.jpeg"/><Relationship Id="rId12" Type="http://schemas.openxmlformats.org/officeDocument/2006/relationships/image" Target="../media/image46.png"/><Relationship Id="rId2" Type="http://schemas.openxmlformats.org/officeDocument/2006/relationships/image" Target="../media/image36.jpeg"/><Relationship Id="rId16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5" Type="http://schemas.openxmlformats.org/officeDocument/2006/relationships/image" Target="../media/image49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Relationship Id="rId14" Type="http://schemas.openxmlformats.org/officeDocument/2006/relationships/image" Target="../media/image4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image" Target="../media/image52.png"/><Relationship Id="rId7" Type="http://schemas.openxmlformats.org/officeDocument/2006/relationships/image" Target="../media/image56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11" Type="http://schemas.openxmlformats.org/officeDocument/2006/relationships/image" Target="../media/image60.jpeg"/><Relationship Id="rId5" Type="http://schemas.openxmlformats.org/officeDocument/2006/relationships/image" Target="../media/image54.jpeg"/><Relationship Id="rId10" Type="http://schemas.openxmlformats.org/officeDocument/2006/relationships/image" Target="../media/image59.jpeg"/><Relationship Id="rId4" Type="http://schemas.openxmlformats.org/officeDocument/2006/relationships/image" Target="../media/image53.png"/><Relationship Id="rId9" Type="http://schemas.openxmlformats.org/officeDocument/2006/relationships/image" Target="../media/image5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מלבן 1"/>
          <p:cNvSpPr/>
          <p:nvPr/>
        </p:nvSpPr>
        <p:spPr>
          <a:xfrm>
            <a:off x="762000" y="533400"/>
            <a:ext cx="5662704" cy="227754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91440" tIns="45720" rIns="91440" bIns="45720">
            <a:spAutoFit/>
          </a:bodyPr>
          <a:lstStyle/>
          <a:p>
            <a:r>
              <a:rPr lang="en-US" sz="8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Technology</a:t>
            </a:r>
          </a:p>
          <a:p>
            <a:r>
              <a:rPr lang="en-US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“Israeli style”</a:t>
            </a:r>
            <a:endParaRPr lang="he-IL" sz="5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מלבן מעוגל 4"/>
          <p:cNvSpPr/>
          <p:nvPr/>
        </p:nvSpPr>
        <p:spPr>
          <a:xfrm>
            <a:off x="762000" y="4809554"/>
            <a:ext cx="3632840" cy="1515046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914400" y="5060273"/>
            <a:ext cx="348044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March 2015</a:t>
            </a:r>
            <a:endParaRPr lang="en-US" sz="2800" dirty="0"/>
          </a:p>
          <a:p>
            <a:r>
              <a:rPr lang="en-US" sz="1800" b="1" dirty="0" smtClean="0"/>
              <a:t>JCC Israeli Shaliach/Emissary</a:t>
            </a:r>
          </a:p>
          <a:p>
            <a:r>
              <a:rPr lang="en-US" sz="2000" b="1" dirty="0" smtClean="0"/>
              <a:t>Yoni Alon – </a:t>
            </a:r>
            <a:r>
              <a:rPr lang="he-IL" sz="2000" b="1" dirty="0" smtClean="0"/>
              <a:t>יוני אלון</a:t>
            </a:r>
            <a:endParaRPr lang="en-US" sz="2000" b="1" dirty="0"/>
          </a:p>
        </p:txBody>
      </p:sp>
      <p:sp>
        <p:nvSpPr>
          <p:cNvPr id="6" name="מלבן 5"/>
          <p:cNvSpPr/>
          <p:nvPr/>
        </p:nvSpPr>
        <p:spPr>
          <a:xfrm>
            <a:off x="742406" y="3061666"/>
            <a:ext cx="6187912" cy="1015663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91440" tIns="45720" rIns="91440" bIns="45720">
            <a:spAutoFit/>
          </a:bodyPr>
          <a:lstStyle/>
          <a:p>
            <a:r>
              <a:rPr lang="he-IL" sz="6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ef" panose="00000500000000000000" pitchFamily="2" charset="-79"/>
                <a:cs typeface="Alef" panose="00000500000000000000" pitchFamily="2" charset="-79"/>
              </a:rPr>
              <a:t>טֶכְנוֹלוֹגְיָה </a:t>
            </a:r>
            <a:r>
              <a:rPr lang="he-IL" sz="6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ef" panose="00000500000000000000" pitchFamily="2" charset="-79"/>
                <a:cs typeface="Alef" panose="00000500000000000000" pitchFamily="2" charset="-79"/>
              </a:rPr>
              <a:t>בְּיִשְׂרָאֵל</a:t>
            </a:r>
            <a:endParaRPr lang="he-IL" sz="6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/>
          <p:cNvSpPr/>
          <p:nvPr/>
        </p:nvSpPr>
        <p:spPr>
          <a:xfrm>
            <a:off x="2133601" y="533400"/>
            <a:ext cx="3172279" cy="1261884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91440" tIns="45720" rIns="91440" bIns="45720">
            <a:spAutoFit/>
          </a:bodyPr>
          <a:lstStyle/>
          <a:p>
            <a:r>
              <a:rPr lang="en-US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Technology</a:t>
            </a:r>
          </a:p>
          <a:p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Israeli style</a:t>
            </a:r>
            <a:endParaRPr lang="he-IL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86" name="Picture 2" descr="http://www.theonestopfunshop.com/product_images/uploaded_images/movie-nigh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1" y="2057400"/>
            <a:ext cx="3349517" cy="313213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מלבן 5">
            <a:hlinkClick r:id="rId3" action="ppaction://hlinkfile"/>
          </p:cNvPr>
          <p:cNvSpPr/>
          <p:nvPr/>
        </p:nvSpPr>
        <p:spPr>
          <a:xfrm>
            <a:off x="2110409" y="5616714"/>
            <a:ext cx="3365024" cy="70788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91440" tIns="45720" rIns="91440" bIns="45720">
            <a:spAutoFit/>
          </a:bodyPr>
          <a:lstStyle/>
          <a:p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Israel inside…</a:t>
            </a:r>
            <a:endParaRPr lang="he-IL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7116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552381"/>
            <a:ext cx="8534400" cy="792162"/>
          </a:xfrm>
        </p:spPr>
        <p:txBody>
          <a:bodyPr/>
          <a:lstStyle/>
          <a:p>
            <a:pPr algn="ctr" eaLnBrk="1" hangingPunct="1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Why Israel ? It’s the Culture…</a:t>
            </a:r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9200" y="4953000"/>
            <a:ext cx="2653800" cy="153896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700102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552381"/>
            <a:ext cx="8534400" cy="792162"/>
          </a:xfrm>
        </p:spPr>
        <p:txBody>
          <a:bodyPr/>
          <a:lstStyle/>
          <a:p>
            <a:pPr algn="ctr" eaLnBrk="1" hangingPunct="1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Why Israel ? It’s the Culture…</a:t>
            </a:r>
          </a:p>
        </p:txBody>
      </p:sp>
      <p:sp>
        <p:nvSpPr>
          <p:cNvPr id="6" name="מלבן 5">
            <a:hlinkClick r:id="rId2" action="ppaction://hlinkfile"/>
          </p:cNvPr>
          <p:cNvSpPr/>
          <p:nvPr/>
        </p:nvSpPr>
        <p:spPr>
          <a:xfrm>
            <a:off x="1600200" y="5927078"/>
            <a:ext cx="3879267" cy="553998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91440" tIns="45720" rIns="91440" bIns="45720">
            <a:spAutoFit/>
          </a:bodyPr>
          <a:lstStyle/>
          <a:p>
            <a:r>
              <a:rPr 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Watch: Israeli invention</a:t>
            </a:r>
            <a:endParaRPr lang="he-IL" sz="3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מלבן מעוגל 3"/>
          <p:cNvSpPr/>
          <p:nvPr/>
        </p:nvSpPr>
        <p:spPr>
          <a:xfrm>
            <a:off x="1295400" y="1905000"/>
            <a:ext cx="9372600" cy="320040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eaLnBrk="1" hangingPunct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tx1"/>
                </a:solidFill>
              </a:rPr>
              <a:t>Israel is small ! - 2hrs drive to any deal</a:t>
            </a:r>
          </a:p>
          <a:p>
            <a:pPr marL="342900" indent="-342900" eaLnBrk="1" hangingPunct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3000" b="1" dirty="0" smtClean="0">
                <a:solidFill>
                  <a:schemeClr val="tx1"/>
                </a:solidFill>
              </a:rPr>
              <a:t>Informality</a:t>
            </a:r>
            <a:r>
              <a:rPr lang="en-US" sz="3000" dirty="0" smtClean="0">
                <a:solidFill>
                  <a:schemeClr val="tx1"/>
                </a:solidFill>
              </a:rPr>
              <a:t> is a way of life</a:t>
            </a:r>
          </a:p>
          <a:p>
            <a:pPr marL="342900" indent="-342900" eaLnBrk="1" hangingPunct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3000" b="1" dirty="0" smtClean="0">
                <a:solidFill>
                  <a:schemeClr val="tx1"/>
                </a:solidFill>
              </a:rPr>
              <a:t>Risk taking </a:t>
            </a:r>
            <a:r>
              <a:rPr lang="en-US" sz="3000" dirty="0" smtClean="0">
                <a:solidFill>
                  <a:schemeClr val="tx1"/>
                </a:solidFill>
              </a:rPr>
              <a:t>is everywhere</a:t>
            </a:r>
          </a:p>
          <a:p>
            <a:pPr marL="342900" indent="-342900" eaLnBrk="1" hangingPunct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tx1"/>
                </a:solidFill>
              </a:rPr>
              <a:t>The Israeli Pioneers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chemeClr val="tx1"/>
                </a:solidFill>
              </a:rPr>
              <a:t>Everyone questions authority</a:t>
            </a:r>
            <a:r>
              <a:rPr lang="en-US" sz="3000" dirty="0">
                <a:solidFill>
                  <a:schemeClr val="tx1"/>
                </a:solidFill>
              </a:rPr>
              <a:t> – “Lama </a:t>
            </a:r>
            <a:r>
              <a:rPr lang="en-US" sz="3000" dirty="0" err="1">
                <a:solidFill>
                  <a:schemeClr val="tx1"/>
                </a:solidFill>
              </a:rPr>
              <a:t>Mee</a:t>
            </a:r>
            <a:r>
              <a:rPr lang="en-US" sz="3000" dirty="0">
                <a:solidFill>
                  <a:schemeClr val="tx1"/>
                </a:solidFill>
              </a:rPr>
              <a:t> Ata?!”</a:t>
            </a:r>
          </a:p>
          <a:p>
            <a:pPr marL="342900" indent="-342900" eaLnBrk="1" hangingPunct="1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sz="3000" dirty="0" smtClean="0">
              <a:solidFill>
                <a:schemeClr val="tx1"/>
              </a:solidFill>
            </a:endParaRPr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9200" y="4953000"/>
            <a:ext cx="2653800" cy="153896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325316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1666009" y="381000"/>
            <a:ext cx="8229600" cy="792162"/>
          </a:xfrm>
        </p:spPr>
        <p:txBody>
          <a:bodyPr/>
          <a:lstStyle/>
          <a:p>
            <a:pPr eaLnBrk="1" hangingPunct="1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Serving in the Israel Defense Force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194" name="Object 5"/>
          <p:cNvGraphicFramePr>
            <a:graphicFrameLocks noGrp="1" noChangeAspect="1"/>
          </p:cNvGraphicFramePr>
          <p:nvPr>
            <p:ph sz="half" idx="2"/>
            <p:extLst/>
          </p:nvPr>
        </p:nvGraphicFramePr>
        <p:xfrm>
          <a:off x="9906000" y="581843"/>
          <a:ext cx="1866900" cy="96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0" name="Image" r:id="rId3" imgW="2933333" imgH="1523272" progId="">
                  <p:embed/>
                </p:oleObj>
              </mc:Choice>
              <mc:Fallback>
                <p:oleObj name="Image" r:id="rId3" imgW="2933333" imgH="1523272" progId="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0" y="581843"/>
                        <a:ext cx="1866900" cy="969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מלבן מעוגל 4"/>
          <p:cNvSpPr/>
          <p:nvPr/>
        </p:nvSpPr>
        <p:spPr>
          <a:xfrm>
            <a:off x="609600" y="1828800"/>
            <a:ext cx="10896600" cy="388620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chemeClr val="tx1"/>
                </a:solidFill>
              </a:rPr>
              <a:t>Best and the </a:t>
            </a:r>
            <a:r>
              <a:rPr lang="en-US" sz="3000" b="1" dirty="0" smtClean="0">
                <a:solidFill>
                  <a:schemeClr val="tx1"/>
                </a:solidFill>
              </a:rPr>
              <a:t>brightest</a:t>
            </a:r>
            <a:r>
              <a:rPr lang="en-US" sz="3000" dirty="0" smtClean="0">
                <a:solidFill>
                  <a:schemeClr val="tx1"/>
                </a:solidFill>
              </a:rPr>
              <a:t> – are picked up by tech units</a:t>
            </a:r>
            <a:endParaRPr lang="en-US" sz="3000" dirty="0">
              <a:solidFill>
                <a:schemeClr val="tx1"/>
              </a:solidFill>
            </a:endParaRPr>
          </a:p>
          <a:p>
            <a:pPr marL="342900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tx1"/>
                </a:solidFill>
              </a:rPr>
              <a:t>Units are outfitted with the latest “toys”</a:t>
            </a:r>
          </a:p>
          <a:p>
            <a:pPr marL="342900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tx1"/>
                </a:solidFill>
              </a:rPr>
              <a:t>Learn how to build products </a:t>
            </a:r>
            <a:r>
              <a:rPr lang="en-US" sz="3000" b="1" dirty="0">
                <a:solidFill>
                  <a:schemeClr val="tx1"/>
                </a:solidFill>
              </a:rPr>
              <a:t>fast and cheap</a:t>
            </a:r>
          </a:p>
          <a:p>
            <a:pPr marL="342900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tx1"/>
                </a:solidFill>
              </a:rPr>
              <a:t>Value placed on development and applied research</a:t>
            </a:r>
          </a:p>
          <a:p>
            <a:pPr marL="342900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tx1"/>
                </a:solidFill>
              </a:rPr>
              <a:t>Team effort, taking risks and learn how to lead in a young age</a:t>
            </a:r>
          </a:p>
        </p:txBody>
      </p:sp>
    </p:spTree>
    <p:extLst>
      <p:ext uri="{BB962C8B-B14F-4D97-AF65-F5344CB8AC3E}">
        <p14:creationId xmlns:p14="http://schemas.microsoft.com/office/powerpoint/2010/main" val="278312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1666009" y="381000"/>
            <a:ext cx="8229600" cy="792162"/>
          </a:xfrm>
        </p:spPr>
        <p:txBody>
          <a:bodyPr/>
          <a:lstStyle/>
          <a:p>
            <a:pPr eaLnBrk="1" hangingPunct="1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Serving in the Israel Defense Force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194" name="Object 5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947325707"/>
              </p:ext>
            </p:extLst>
          </p:nvPr>
        </p:nvGraphicFramePr>
        <p:xfrm>
          <a:off x="9906000" y="581843"/>
          <a:ext cx="1866900" cy="96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8" name="Image" r:id="rId3" imgW="2933333" imgH="1523272" progId="">
                  <p:embed/>
                </p:oleObj>
              </mc:Choice>
              <mc:Fallback>
                <p:oleObj name="Image" r:id="rId3" imgW="2933333" imgH="1523272" progId="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0" y="581843"/>
                        <a:ext cx="1866900" cy="969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מלבן מעוגל 4"/>
          <p:cNvSpPr/>
          <p:nvPr/>
        </p:nvSpPr>
        <p:spPr>
          <a:xfrm>
            <a:off x="685800" y="1905000"/>
            <a:ext cx="10744200" cy="396240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tx1"/>
                </a:solidFill>
              </a:rPr>
              <a:t>Cutting </a:t>
            </a:r>
            <a:r>
              <a:rPr lang="en-US" sz="3000" dirty="0">
                <a:solidFill>
                  <a:schemeClr val="tx1"/>
                </a:solidFill>
              </a:rPr>
              <a:t>edge technologies in communications, security, electro-optics, video, distributed networking, etc.</a:t>
            </a:r>
          </a:p>
          <a:p>
            <a:pPr marL="342900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chemeClr val="tx1"/>
                </a:solidFill>
              </a:rPr>
              <a:t>Meet friends and partners for life</a:t>
            </a:r>
          </a:p>
          <a:p>
            <a:pPr marL="342900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tx1"/>
                </a:solidFill>
              </a:rPr>
              <a:t>When they come out-they are “</a:t>
            </a:r>
            <a:r>
              <a:rPr lang="en-US" sz="3000" b="1" dirty="0">
                <a:solidFill>
                  <a:schemeClr val="tx1"/>
                </a:solidFill>
              </a:rPr>
              <a:t>ready for the world</a:t>
            </a:r>
            <a:r>
              <a:rPr lang="en-US" sz="3000" dirty="0">
                <a:solidFill>
                  <a:schemeClr val="tx1"/>
                </a:solidFill>
              </a:rPr>
              <a:t>”</a:t>
            </a:r>
          </a:p>
          <a:p>
            <a:pPr marL="342900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tx1"/>
                </a:solidFill>
              </a:rPr>
              <a:t>They are </a:t>
            </a:r>
            <a:r>
              <a:rPr lang="en-US" sz="3000" dirty="0" smtClean="0">
                <a:solidFill>
                  <a:schemeClr val="tx1"/>
                </a:solidFill>
              </a:rPr>
              <a:t>required to think </a:t>
            </a:r>
            <a:r>
              <a:rPr lang="en-US" sz="3000" b="1" dirty="0">
                <a:solidFill>
                  <a:schemeClr val="tx1"/>
                </a:solidFill>
              </a:rPr>
              <a:t>outside the </a:t>
            </a:r>
            <a:r>
              <a:rPr lang="en-US" sz="3000" b="1" dirty="0" smtClean="0">
                <a:solidFill>
                  <a:schemeClr val="tx1"/>
                </a:solidFill>
              </a:rPr>
              <a:t>box</a:t>
            </a:r>
          </a:p>
        </p:txBody>
      </p:sp>
    </p:spTree>
    <p:extLst>
      <p:ext uri="{BB962C8B-B14F-4D97-AF65-F5344CB8AC3E}">
        <p14:creationId xmlns:p14="http://schemas.microsoft.com/office/powerpoint/2010/main" val="580847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1666009" y="381000"/>
            <a:ext cx="8229600" cy="792162"/>
          </a:xfrm>
        </p:spPr>
        <p:txBody>
          <a:bodyPr/>
          <a:lstStyle/>
          <a:p>
            <a:pPr eaLnBrk="1" hangingPunct="1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Serving in the Israel Defense Force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194" name="Object 5"/>
          <p:cNvGraphicFramePr>
            <a:graphicFrameLocks noGrp="1" noChangeAspect="1"/>
          </p:cNvGraphicFramePr>
          <p:nvPr>
            <p:ph sz="half" idx="2"/>
            <p:extLst/>
          </p:nvPr>
        </p:nvGraphicFramePr>
        <p:xfrm>
          <a:off x="9906000" y="581843"/>
          <a:ext cx="1866900" cy="96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4" name="Image" r:id="rId3" imgW="2933333" imgH="1523272" progId="">
                  <p:embed/>
                </p:oleObj>
              </mc:Choice>
              <mc:Fallback>
                <p:oleObj name="Image" r:id="rId3" imgW="2933333" imgH="1523272" progId="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0" y="581843"/>
                        <a:ext cx="1866900" cy="969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מלבן מעוגל 4"/>
          <p:cNvSpPr/>
          <p:nvPr/>
        </p:nvSpPr>
        <p:spPr>
          <a:xfrm>
            <a:off x="838200" y="2209800"/>
            <a:ext cx="10363200" cy="289560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000" b="1" dirty="0" smtClean="0">
                <a:solidFill>
                  <a:schemeClr val="tx1"/>
                </a:solidFill>
              </a:rPr>
              <a:t>Not </a:t>
            </a:r>
            <a:r>
              <a:rPr lang="en-US" sz="3000" b="1" dirty="0">
                <a:solidFill>
                  <a:schemeClr val="tx1"/>
                </a:solidFill>
              </a:rPr>
              <a:t>only the Tech units</a:t>
            </a:r>
          </a:p>
          <a:p>
            <a:pPr marL="342900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tx1"/>
                </a:solidFill>
              </a:rPr>
              <a:t>What it means to </a:t>
            </a:r>
            <a:r>
              <a:rPr lang="en-US" sz="3000" b="1" dirty="0">
                <a:solidFill>
                  <a:schemeClr val="tx1"/>
                </a:solidFill>
              </a:rPr>
              <a:t>start college late</a:t>
            </a:r>
          </a:p>
          <a:p>
            <a:pPr marL="342900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tx1"/>
                </a:solidFill>
              </a:rPr>
              <a:t>The effect of not having a lot of money (</a:t>
            </a:r>
            <a:r>
              <a:rPr lang="en-US" sz="3000" b="1" dirty="0">
                <a:solidFill>
                  <a:schemeClr val="tx1"/>
                </a:solidFill>
              </a:rPr>
              <a:t>100-200$ a month</a:t>
            </a:r>
            <a:r>
              <a:rPr lang="en-US" sz="3000" dirty="0" smtClean="0">
                <a:solidFill>
                  <a:schemeClr val="tx1"/>
                </a:solidFill>
              </a:rPr>
              <a:t>)</a:t>
            </a:r>
            <a:endParaRPr lang="en-US" sz="3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984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274638"/>
            <a:ext cx="8229600" cy="792162"/>
          </a:xfrm>
        </p:spPr>
        <p:txBody>
          <a:bodyPr/>
          <a:lstStyle/>
          <a:p>
            <a:pPr eaLnBrk="1" hangingPunct="1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Your career start later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דיאגרמה 2"/>
          <p:cNvGraphicFramePr/>
          <p:nvPr>
            <p:extLst>
              <p:ext uri="{D42A27DB-BD31-4B8C-83A1-F6EECF244321}">
                <p14:modId xmlns:p14="http://schemas.microsoft.com/office/powerpoint/2010/main" val="260510321"/>
              </p:ext>
            </p:extLst>
          </p:nvPr>
        </p:nvGraphicFramePr>
        <p:xfrm>
          <a:off x="1600200" y="1295400"/>
          <a:ext cx="9471891" cy="5037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533400" y="5943600"/>
            <a:ext cx="5257800" cy="6096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Does it represent all Israelis?</a:t>
            </a:r>
            <a:endParaRPr lang="en-US" sz="3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0890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533400"/>
            <a:ext cx="4876800" cy="792162"/>
          </a:xfrm>
        </p:spPr>
        <p:txBody>
          <a:bodyPr/>
          <a:lstStyle/>
          <a:p>
            <a:pPr eaLnBrk="1" hangingPunct="1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Dare and dream !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מלבן 6">
            <a:hlinkClick r:id="rId2" action="ppaction://hlinkfile"/>
          </p:cNvPr>
          <p:cNvSpPr/>
          <p:nvPr/>
        </p:nvSpPr>
        <p:spPr>
          <a:xfrm>
            <a:off x="1676400" y="3124200"/>
            <a:ext cx="8205708" cy="70788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91440" tIns="45720" rIns="91440" bIns="45720">
            <a:spAutoFit/>
          </a:bodyPr>
          <a:lstStyle/>
          <a:p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Watch: The dream of one Israeli boy</a:t>
            </a:r>
            <a:endParaRPr lang="he-IL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6830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304800"/>
            <a:ext cx="8229600" cy="792162"/>
          </a:xfrm>
        </p:spPr>
        <p:txBody>
          <a:bodyPr/>
          <a:lstStyle/>
          <a:p>
            <a:pPr eaLnBrk="1" hangingPunct="1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is your goal, Make: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מלבן מעוגל 4"/>
          <p:cNvSpPr/>
          <p:nvPr/>
        </p:nvSpPr>
        <p:spPr>
          <a:xfrm>
            <a:off x="1714500" y="1329105"/>
            <a:ext cx="8458200" cy="2557906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hangingPunct="1"/>
            <a:r>
              <a:rPr lang="en-US" sz="6000" dirty="0" smtClean="0">
                <a:solidFill>
                  <a:schemeClr val="tx1"/>
                </a:solidFill>
              </a:rPr>
              <a:t>An outdoor Falafel making machine</a:t>
            </a:r>
            <a:endParaRPr lang="en-US" sz="6000" dirty="0">
              <a:solidFill>
                <a:schemeClr val="tx1"/>
              </a:solidFill>
            </a:endParaRPr>
          </a:p>
        </p:txBody>
      </p:sp>
      <p:sp>
        <p:nvSpPr>
          <p:cNvPr id="8" name="מלבן מעוגל 7"/>
          <p:cNvSpPr/>
          <p:nvPr/>
        </p:nvSpPr>
        <p:spPr>
          <a:xfrm>
            <a:off x="381000" y="3810000"/>
            <a:ext cx="3733800" cy="91440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hangingPunct="1">
              <a:lnSpc>
                <a:spcPct val="150000"/>
              </a:lnSpc>
            </a:pPr>
            <a:r>
              <a:rPr lang="en-US" sz="2800" dirty="0" smtClean="0">
                <a:solidFill>
                  <a:schemeClr val="tx1"/>
                </a:solidFill>
              </a:rPr>
              <a:t>Budget: 1,000,000 $</a:t>
            </a:r>
          </a:p>
        </p:txBody>
      </p:sp>
      <p:sp>
        <p:nvSpPr>
          <p:cNvPr id="10" name="מלבן מעוגל 9"/>
          <p:cNvSpPr/>
          <p:nvPr/>
        </p:nvSpPr>
        <p:spPr>
          <a:xfrm>
            <a:off x="5257800" y="3810000"/>
            <a:ext cx="5715000" cy="281940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hangingPunct="1"/>
            <a:r>
              <a:rPr lang="en-US" sz="3200" b="1" dirty="0" smtClean="0">
                <a:solidFill>
                  <a:srgbClr val="FF0000"/>
                </a:solidFill>
              </a:rPr>
              <a:t>Think of:</a:t>
            </a:r>
          </a:p>
          <a:p>
            <a:pPr algn="ctr" eaLnBrk="1" hangingPunct="1"/>
            <a:r>
              <a:rPr lang="en-US" sz="2200" dirty="0" smtClean="0">
                <a:solidFill>
                  <a:schemeClr val="tx1"/>
                </a:solidFill>
              </a:rPr>
              <a:t>How it will work?</a:t>
            </a:r>
          </a:p>
          <a:p>
            <a:pPr algn="ctr" eaLnBrk="1" hangingPunct="1"/>
            <a:r>
              <a:rPr lang="en-US" sz="2200" dirty="0" smtClean="0">
                <a:solidFill>
                  <a:schemeClr val="tx1"/>
                </a:solidFill>
              </a:rPr>
              <a:t>How it will look like?</a:t>
            </a:r>
          </a:p>
          <a:p>
            <a:pPr algn="ctr" eaLnBrk="1" hangingPunct="1"/>
            <a:r>
              <a:rPr lang="en-US" sz="2200" dirty="0" smtClean="0">
                <a:solidFill>
                  <a:schemeClr val="tx1"/>
                </a:solidFill>
              </a:rPr>
              <a:t>What is the power source?</a:t>
            </a:r>
          </a:p>
          <a:p>
            <a:pPr algn="ctr" eaLnBrk="1" hangingPunct="1"/>
            <a:r>
              <a:rPr lang="en-US" sz="2200" dirty="0" smtClean="0">
                <a:solidFill>
                  <a:schemeClr val="tx1"/>
                </a:solidFill>
              </a:rPr>
              <a:t>How to make people buy it?</a:t>
            </a:r>
          </a:p>
          <a:p>
            <a:pPr algn="ctr" eaLnBrk="1" hangingPunct="1"/>
            <a:r>
              <a:rPr lang="en-US" sz="2200" dirty="0" smtClean="0">
                <a:solidFill>
                  <a:schemeClr val="tx1"/>
                </a:solidFill>
              </a:rPr>
              <a:t>What is the name of the product?</a:t>
            </a:r>
          </a:p>
        </p:txBody>
      </p:sp>
    </p:spTree>
    <p:extLst>
      <p:ext uri="{BB962C8B-B14F-4D97-AF65-F5344CB8AC3E}">
        <p14:creationId xmlns:p14="http://schemas.microsoft.com/office/powerpoint/2010/main" val="1315255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900" b="1" dirty="0"/>
              <a:t>More further reading: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Nocamels.com</a:t>
            </a:r>
            <a:endParaRPr lang="en-US" b="1" dirty="0"/>
          </a:p>
        </p:txBody>
      </p:sp>
      <p:pic>
        <p:nvPicPr>
          <p:cNvPr id="5017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 b="10683"/>
          <a:stretch/>
        </p:blipFill>
        <p:spPr bwMode="auto">
          <a:xfrm>
            <a:off x="2133600" y="1752600"/>
            <a:ext cx="8153399" cy="4267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67502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1" y="76200"/>
            <a:ext cx="8664213" cy="67567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587951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799" y="457200"/>
            <a:ext cx="8534400" cy="792162"/>
          </a:xfrm>
        </p:spPr>
        <p:txBody>
          <a:bodyPr/>
          <a:lstStyle/>
          <a:p>
            <a:pPr algn="ctr"/>
            <a:r>
              <a:rPr lang="en-US" sz="3000" b="1" dirty="0"/>
              <a:t>More Further Reading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524000"/>
            <a:ext cx="8763000" cy="1143000"/>
          </a:xfrm>
        </p:spPr>
        <p:txBody>
          <a:bodyPr/>
          <a:lstStyle/>
          <a:p>
            <a:r>
              <a:rPr lang="en-US" sz="2200" dirty="0">
                <a:solidFill>
                  <a:srgbClr val="505050"/>
                </a:solidFill>
                <a:hlinkClick r:id="rId2"/>
              </a:rPr>
              <a:t>www.Israel21c.org</a:t>
            </a:r>
            <a:endParaRPr lang="en-US" sz="2200" dirty="0">
              <a:solidFill>
                <a:srgbClr val="505050"/>
              </a:solidFill>
            </a:endParaRPr>
          </a:p>
          <a:p>
            <a:r>
              <a:rPr lang="en-US" sz="2200" dirty="0" smtClean="0">
                <a:solidFill>
                  <a:srgbClr val="505050"/>
                </a:solidFill>
              </a:rPr>
              <a:t>Great Website-weekly </a:t>
            </a:r>
            <a:r>
              <a:rPr lang="en-US" sz="2200" dirty="0">
                <a:solidFill>
                  <a:srgbClr val="505050"/>
                </a:solidFill>
              </a:rPr>
              <a:t>updates on Israel’s contributions </a:t>
            </a:r>
            <a:r>
              <a:rPr lang="en-US" sz="2200" dirty="0" smtClean="0">
                <a:solidFill>
                  <a:srgbClr val="505050"/>
                </a:solidFill>
              </a:rPr>
              <a:t>to </a:t>
            </a:r>
            <a:r>
              <a:rPr lang="en-US" sz="2200" dirty="0">
                <a:solidFill>
                  <a:srgbClr val="505050"/>
                </a:solidFill>
              </a:rPr>
              <a:t>the world</a:t>
            </a:r>
          </a:p>
          <a:p>
            <a:endParaRPr lang="en-US" sz="2200" dirty="0">
              <a:solidFill>
                <a:srgbClr val="505050"/>
              </a:solidFill>
            </a:endParaRPr>
          </a:p>
        </p:txBody>
      </p:sp>
      <p:pic>
        <p:nvPicPr>
          <p:cNvPr id="39940" name="Picture 5" descr="image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8948" y="2667000"/>
            <a:ext cx="7514103" cy="3886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17414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1" y="76200"/>
            <a:ext cx="8664213" cy="67567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הסבר אליפטי 1"/>
          <p:cNvSpPr/>
          <p:nvPr/>
        </p:nvSpPr>
        <p:spPr>
          <a:xfrm>
            <a:off x="2209800" y="685800"/>
            <a:ext cx="2133600" cy="1524000"/>
          </a:xfrm>
          <a:prstGeom prst="wedgeEllipseCallout">
            <a:avLst>
              <a:gd name="adj1" fmla="val 85834"/>
              <a:gd name="adj2" fmla="val 2250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smtClean="0"/>
              <a:t>Toda Friends!</a:t>
            </a:r>
            <a:endParaRPr lang="en-US" sz="2000" b="1" dirty="0"/>
          </a:p>
        </p:txBody>
      </p:sp>
      <p:sp>
        <p:nvSpPr>
          <p:cNvPr id="3" name="לחצן פעולה: סרט 2">
            <a:hlinkClick r:id="rId3" action="ppaction://program" highlightClick="1"/>
          </p:cNvPr>
          <p:cNvSpPr/>
          <p:nvPr/>
        </p:nvSpPr>
        <p:spPr>
          <a:xfrm>
            <a:off x="8991600" y="3124200"/>
            <a:ext cx="533400" cy="457200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090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מסמך וורד הנלווה למצגת</a:t>
            </a:r>
            <a:endParaRPr lang="en-US" dirty="0"/>
          </a:p>
        </p:txBody>
      </p:sp>
      <p:graphicFrame>
        <p:nvGraphicFramePr>
          <p:cNvPr id="5" name="אובייקט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5571068"/>
              </p:ext>
            </p:extLst>
          </p:nvPr>
        </p:nvGraphicFramePr>
        <p:xfrm>
          <a:off x="5638800" y="3032125"/>
          <a:ext cx="91440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4" name="Document" showAsIcon="1" r:id="rId3" imgW="914400" imgH="792360" progId="Word.Document.12">
                  <p:embed/>
                </p:oleObj>
              </mc:Choice>
              <mc:Fallback>
                <p:oleObj name="Document" showAsIcon="1" r:id="rId3" imgW="914400" imgH="79236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38800" y="3032125"/>
                        <a:ext cx="914400" cy="792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881610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טבלה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1073239"/>
              </p:ext>
            </p:extLst>
          </p:nvPr>
        </p:nvGraphicFramePr>
        <p:xfrm>
          <a:off x="381000" y="1600200"/>
          <a:ext cx="11201400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0350"/>
                <a:gridCol w="2800350"/>
                <a:gridCol w="2800350"/>
                <a:gridCol w="2800350"/>
              </a:tblGrid>
              <a:tr h="76200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0000"/>
                          </a:solidFill>
                        </a:rPr>
                        <a:t>Group 1</a:t>
                      </a:r>
                      <a:endParaRPr lang="en-US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0000"/>
                          </a:solidFill>
                        </a:rPr>
                        <a:t>Group 2</a:t>
                      </a:r>
                      <a:endParaRPr lang="en-US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0000"/>
                          </a:solidFill>
                        </a:rPr>
                        <a:t>Group 3</a:t>
                      </a:r>
                      <a:endParaRPr lang="en-US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0000"/>
                          </a:solidFill>
                        </a:rPr>
                        <a:t>Group 4</a:t>
                      </a:r>
                      <a:endParaRPr lang="en-US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524000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IRON</a:t>
                      </a:r>
                      <a:r>
                        <a:rPr lang="en-US" sz="4000" baseline="0" dirty="0" smtClean="0"/>
                        <a:t> DOME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 smtClean="0"/>
                        <a:t>PillCam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Flash Drive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 smtClean="0"/>
                        <a:t>ReWalk</a:t>
                      </a:r>
                      <a:endParaRPr lang="en-US" sz="4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096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381000"/>
            <a:ext cx="8077200" cy="914400"/>
          </a:xfrm>
        </p:spPr>
        <p:txBody>
          <a:bodyPr/>
          <a:lstStyle/>
          <a:p>
            <a:pPr algn="ctr" eaLnBrk="1" hangingPunct="1"/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It is in the education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6431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381000"/>
            <a:ext cx="8077200" cy="914400"/>
          </a:xfrm>
        </p:spPr>
        <p:txBody>
          <a:bodyPr/>
          <a:lstStyle/>
          <a:p>
            <a:pPr algn="ctr" eaLnBrk="1" hangingPunct="1"/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It is in the education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מלבן מעוגל 5"/>
          <p:cNvSpPr/>
          <p:nvPr/>
        </p:nvSpPr>
        <p:spPr>
          <a:xfrm>
            <a:off x="609600" y="2057400"/>
            <a:ext cx="11201400" cy="358140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000" b="1" dirty="0" smtClean="0">
                <a:solidFill>
                  <a:schemeClr val="tx1"/>
                </a:solidFill>
              </a:rPr>
              <a:t>46% holds at least a bachelor degree </a:t>
            </a:r>
            <a:r>
              <a:rPr lang="en-US" sz="3000" dirty="0" smtClean="0">
                <a:solidFill>
                  <a:schemeClr val="tx1"/>
                </a:solidFill>
              </a:rPr>
              <a:t>(around 3.7 million)</a:t>
            </a:r>
          </a:p>
          <a:p>
            <a:pPr marL="342900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tx1"/>
                </a:solidFill>
              </a:rPr>
              <a:t>Number 37 in the world education level of the U.N.</a:t>
            </a:r>
          </a:p>
          <a:p>
            <a:pPr marL="342900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000" b="1" dirty="0" smtClean="0">
                <a:solidFill>
                  <a:schemeClr val="tx1"/>
                </a:solidFill>
              </a:rPr>
              <a:t>College tuition</a:t>
            </a:r>
            <a:r>
              <a:rPr lang="en-US" sz="3000" dirty="0" smtClean="0">
                <a:solidFill>
                  <a:schemeClr val="tx1"/>
                </a:solidFill>
              </a:rPr>
              <a:t> – from $3,200 to $10,200 per year (3 years).</a:t>
            </a:r>
          </a:p>
          <a:p>
            <a:pPr marL="342900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tx1"/>
                </a:solidFill>
              </a:rPr>
              <a:t>New colleges open every year</a:t>
            </a:r>
            <a:endParaRPr lang="en-US" sz="3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490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1" descr="milestone_199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65073" y="5121275"/>
            <a:ext cx="1981200" cy="14319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483" name="Picture 19" descr="BMC Softwar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l="12325"/>
          <a:stretch>
            <a:fillRect/>
          </a:stretch>
        </p:blipFill>
        <p:spPr bwMode="auto">
          <a:xfrm>
            <a:off x="914833" y="4040188"/>
            <a:ext cx="2233612" cy="8334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533400"/>
            <a:ext cx="8610600" cy="792162"/>
          </a:xfrm>
        </p:spPr>
        <p:txBody>
          <a:bodyPr/>
          <a:lstStyle/>
          <a:p>
            <a:pPr algn="ctr" eaLnBrk="1" hangingPunct="1"/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Who is buying (2005-2012)</a:t>
            </a:r>
          </a:p>
        </p:txBody>
      </p:sp>
      <p:pic>
        <p:nvPicPr>
          <p:cNvPr id="20485" name="Picture 7" descr="Home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424556" y="1724886"/>
            <a:ext cx="1371600" cy="609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486" name="Picture 8" descr="Cisco Systems, Inc.(R)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677400" y="3234169"/>
            <a:ext cx="1600200" cy="990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487" name="Picture 9" descr="Networking and Security with Juniper Networks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 t="15463" b="18556"/>
          <a:stretch>
            <a:fillRect/>
          </a:stretch>
        </p:blipFill>
        <p:spPr bwMode="auto">
          <a:xfrm>
            <a:off x="5181600" y="2971800"/>
            <a:ext cx="1524000" cy="609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488" name="Picture 11"/>
          <p:cNvPicPr>
            <a:picLocks noChangeAspect="1" noChangeArrowheads="1"/>
          </p:cNvPicPr>
          <p:nvPr/>
        </p:nvPicPr>
        <p:blipFill>
          <a:blip r:embed="rId11" cstate="print"/>
          <a:srcRect r="25146" b="-1819"/>
          <a:stretch>
            <a:fillRect/>
          </a:stretch>
        </p:blipFill>
        <p:spPr bwMode="auto">
          <a:xfrm>
            <a:off x="1066800" y="1392239"/>
            <a:ext cx="1219200" cy="5619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489" name="Picture 12" descr="Cadence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426038" y="1823895"/>
            <a:ext cx="1447800" cy="457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490" name="Picture 13" descr="http://www.cs.cf.ac.uk/ccgrid2005/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200400" y="1601142"/>
            <a:ext cx="1371600" cy="685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491" name="Picture 14" descr="Johnson &amp; Johnson corporate logo">
            <a:hlinkClick r:id="rId16" tooltip="Johnson &amp; Johnson corporate logo"/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772400" y="5734052"/>
            <a:ext cx="2133600" cy="533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492" name="Picture 15" descr="Microsoft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990600" y="6000753"/>
            <a:ext cx="2590800" cy="3095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493" name="Picture 17" descr="SanDisk Homepage">
            <a:hlinkClick r:id="rId19"/>
          </p:cNvPr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5257800" y="1857375"/>
            <a:ext cx="1295400" cy="4635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494" name="Picture 18" descr="CA Internet Home">
            <a:hlinkClick r:id="rId21"/>
          </p:cNvPr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3081770" y="2909887"/>
            <a:ext cx="1600200" cy="6715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495" name="Picture 20" descr="NetApp">
            <a:hlinkClick r:id="rId23"/>
          </p:cNvPr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3974522" y="3906837"/>
            <a:ext cx="1752600" cy="8096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496" name="Picture 19" descr="intel_logo21240961147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8977746" y="4716462"/>
            <a:ext cx="914400" cy="4810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497" name="Picture 20" descr="kodak-logo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1439141" y="2817379"/>
            <a:ext cx="838200" cy="7508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498" name="Picture 22" descr="25-08-08-ebay-logo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6399069" y="4149728"/>
            <a:ext cx="1371600" cy="7413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499" name="Picture 23" descr="Agere_Systems_logo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7686388" y="2988473"/>
            <a:ext cx="1254125" cy="6365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7052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 descr="group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49879" y="5409910"/>
            <a:ext cx="1524000" cy="7524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508" name="Picture 4" descr="ibm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01200" y="1380152"/>
            <a:ext cx="1905000" cy="7858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509" name="Picture 5" descr="google.bmp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31482" y="1553732"/>
            <a:ext cx="2205038" cy="9191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510" name="Picture 6" descr="dst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06000" y="2730501"/>
            <a:ext cx="904875" cy="3524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511" name="Picture 7" descr="aol.bmp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72141" y="2825859"/>
            <a:ext cx="2476500" cy="18478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512" name="Picture 8" descr="john deere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88761" y="1977811"/>
            <a:ext cx="1666875" cy="11445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513" name="Picture 9" descr="yahoo.bmp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94064" y="3810000"/>
            <a:ext cx="1485900" cy="14859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514" name="Picture 10" descr="iac.bmp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409700" y="3014663"/>
            <a:ext cx="1066800" cy="4667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515" name="Picture 11" descr="amd.jp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229591" y="1907382"/>
            <a:ext cx="1905000" cy="7223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516" name="Picture 12" descr="oralogo_small.gif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148638" y="745332"/>
            <a:ext cx="1066800" cy="533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517" name="Picture 13" descr="ATT.bmp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335426" y="5026673"/>
            <a:ext cx="1066800" cy="838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 descr="facebook_logo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551709" y="5847555"/>
            <a:ext cx="1905000" cy="6286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14" descr="salesforcelogo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920037" y="3827318"/>
            <a:ext cx="2438400" cy="838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1" y="438944"/>
            <a:ext cx="1488281" cy="8397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665958"/>
            <a:ext cx="1905000" cy="457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25065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2" descr="phillip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9080" y="1487488"/>
            <a:ext cx="2286000" cy="4175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532" name="Picture 3" descr="siemens.bmp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6691" y="2971800"/>
            <a:ext cx="1295400" cy="9874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533" name="Picture 4" descr="macmillan.bmp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32019" y="4705350"/>
            <a:ext cx="2247900" cy="9334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534" name="Picture 5" descr="p and g.bmp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21773" y="4930353"/>
            <a:ext cx="1524000" cy="1524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535" name="Picture 6" descr="berkshire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494018" y="5378761"/>
            <a:ext cx="3048000" cy="1143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536" name="Picture 7" descr="3m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43462" y="2351809"/>
            <a:ext cx="1538288" cy="8096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537" name="Picture 8" descr="CHEMCHINAREAL.bmp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90600" y="1676401"/>
            <a:ext cx="854075" cy="5492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538" name="Picture 9" descr="GE.bmp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971800" y="2362200"/>
            <a:ext cx="990600" cy="952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539" name="Picture 10" descr="SAMSUNG.pn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448800" y="1676401"/>
            <a:ext cx="1524000" cy="7493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540" name="Picture 11" descr="MEDTRONICS.pn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541838" y="3772308"/>
            <a:ext cx="2559050" cy="4968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541" name="Picture 12" descr="MOTOROLA.bmp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383291" y="2799234"/>
            <a:ext cx="1338145" cy="838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 descr="twitter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410200" y="5903268"/>
            <a:ext cx="2219325" cy="7239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14" descr="dell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8562857" y="4019862"/>
            <a:ext cx="1309688" cy="10001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Picture 16" descr="emc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2621128" y="535096"/>
            <a:ext cx="1874672" cy="9889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Picture 17" descr="vmware.jp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7467601" y="304801"/>
            <a:ext cx="2612571" cy="914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54917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457200"/>
            <a:ext cx="3657600" cy="10485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1525785"/>
            <a:ext cx="1743075" cy="1143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492" y="2592534"/>
            <a:ext cx="1724025" cy="4857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992459"/>
            <a:ext cx="1200150" cy="12001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6756" y="2525543"/>
            <a:ext cx="3048000" cy="7239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138911"/>
            <a:ext cx="2028825" cy="22574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955" y="3676078"/>
            <a:ext cx="3371850" cy="11863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3949896"/>
            <a:ext cx="2143124" cy="990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5540456"/>
            <a:ext cx="5048250" cy="9048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2376" y="320930"/>
            <a:ext cx="3176588" cy="9048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94622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34176</TotalTime>
  <Words>394</Words>
  <Application>Microsoft Office PowerPoint</Application>
  <PresentationFormat>מסך רחב</PresentationFormat>
  <Paragraphs>77</Paragraphs>
  <Slides>22</Slides>
  <Notes>3</Notes>
  <HiddenSlides>0</HiddenSlides>
  <MMClips>0</MMClips>
  <ScaleCrop>false</ScaleCrop>
  <HeadingPairs>
    <vt:vector size="8" baseType="variant">
      <vt:variant>
        <vt:lpstr>גופנים בשימוש</vt:lpstr>
      </vt:variant>
      <vt:variant>
        <vt:i4>5</vt:i4>
      </vt:variant>
      <vt:variant>
        <vt:lpstr>ערכת נושא</vt:lpstr>
      </vt:variant>
      <vt:variant>
        <vt:i4>1</vt:i4>
      </vt:variant>
      <vt:variant>
        <vt:lpstr>שרתי OLE מוטבעים</vt:lpstr>
      </vt:variant>
      <vt:variant>
        <vt:i4>2</vt:i4>
      </vt:variant>
      <vt:variant>
        <vt:lpstr>כותרות שקופיות</vt:lpstr>
      </vt:variant>
      <vt:variant>
        <vt:i4>22</vt:i4>
      </vt:variant>
    </vt:vector>
  </HeadingPairs>
  <TitlesOfParts>
    <vt:vector size="30" baseType="lpstr">
      <vt:lpstr>Alef</vt:lpstr>
      <vt:lpstr>Arial</vt:lpstr>
      <vt:lpstr>Calibri</vt:lpstr>
      <vt:lpstr>Times New Roman</vt:lpstr>
      <vt:lpstr>ヒラギノ角ゴ Pro W3</vt:lpstr>
      <vt:lpstr>Office Theme</vt:lpstr>
      <vt:lpstr>Image</vt:lpstr>
      <vt:lpstr>Microsoft Word Document</vt:lpstr>
      <vt:lpstr>מצגת של PowerPoint</vt:lpstr>
      <vt:lpstr>מצגת של PowerPoint</vt:lpstr>
      <vt:lpstr>מצגת של PowerPoint</vt:lpstr>
      <vt:lpstr>It is in the education</vt:lpstr>
      <vt:lpstr>It is in the education</vt:lpstr>
      <vt:lpstr>Who is buying (2005-2012)</vt:lpstr>
      <vt:lpstr>מצגת של PowerPoint</vt:lpstr>
      <vt:lpstr>מצגת של PowerPoint</vt:lpstr>
      <vt:lpstr>מצגת של PowerPoint</vt:lpstr>
      <vt:lpstr>מצגת של PowerPoint</vt:lpstr>
      <vt:lpstr>Why Israel ? It’s the Culture…</vt:lpstr>
      <vt:lpstr>Why Israel ? It’s the Culture…</vt:lpstr>
      <vt:lpstr>Serving in the Israel Defense Force</vt:lpstr>
      <vt:lpstr>Serving in the Israel Defense Force</vt:lpstr>
      <vt:lpstr>Serving in the Israel Defense Force</vt:lpstr>
      <vt:lpstr>Your career start later</vt:lpstr>
      <vt:lpstr>Dare and dream !</vt:lpstr>
      <vt:lpstr>This is your goal, Make:</vt:lpstr>
      <vt:lpstr>More further reading: Nocamels.com</vt:lpstr>
      <vt:lpstr>More Further Reading</vt:lpstr>
      <vt:lpstr>מצגת של PowerPoint</vt:lpstr>
      <vt:lpstr>מסמך וורד הנלווה למצגת</vt:lpstr>
    </vt:vector>
  </TitlesOfParts>
  <Company>Vringo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Benjamin Levy</dc:creator>
  <cp:lastModifiedBy>Yoni Alon</cp:lastModifiedBy>
  <cp:revision>320</cp:revision>
  <cp:lastPrinted>2014-02-20T19:58:08Z</cp:lastPrinted>
  <dcterms:created xsi:type="dcterms:W3CDTF">2007-01-15T14:05:59Z</dcterms:created>
  <dcterms:modified xsi:type="dcterms:W3CDTF">2015-04-13T13:20:11Z</dcterms:modified>
</cp:coreProperties>
</file>