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0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7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5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4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6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2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1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0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9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5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6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4FF6-A411-4F27-895C-5066452530E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07C2-5386-4162-8BD4-B908EFC6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9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3/3d/Biometric_passport_of_Israe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2"/>
          <a:stretch/>
        </p:blipFill>
        <p:spPr bwMode="auto">
          <a:xfrm>
            <a:off x="3810" y="0"/>
            <a:ext cx="342519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upload.wikimedia.org/wikipedia/commons/3/3d/Biometric_passport_of_Israe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2"/>
          <a:stretch/>
        </p:blipFill>
        <p:spPr bwMode="auto">
          <a:xfrm>
            <a:off x="3810" y="4572000"/>
            <a:ext cx="342519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Graphics\Logos\April 2013 Federation Logos Spelled Correctly\JFChataStreetAddress2CLo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260" y="8229600"/>
            <a:ext cx="3098800" cy="71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S:\Graphics\Logos\April 2013 Federation Logos Spelled Correctly\JFChataStreetAddress2CLo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260" y="3652032"/>
            <a:ext cx="3098800" cy="71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5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" y="0"/>
            <a:ext cx="3425190" cy="45150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3810" y="4628976"/>
            <a:ext cx="3425190" cy="857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u="sng" dirty="0" smtClean="0">
                <a:latin typeface="David" pitchFamily="34" charset="-79"/>
                <a:cs typeface="David" pitchFamily="34" charset="-79"/>
              </a:rPr>
              <a:t>Israeli Passport</a:t>
            </a:r>
            <a:endParaRPr lang="en-US" sz="30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6" name="Content Placeholder 4"/>
          <p:cNvSpPr>
            <a:spLocks noGrp="1"/>
          </p:cNvSpPr>
          <p:nvPr>
            <p:ph sz="half" idx="1"/>
          </p:nvPr>
        </p:nvSpPr>
        <p:spPr>
          <a:xfrm>
            <a:off x="1028700" y="5334000"/>
            <a:ext cx="2324100" cy="251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Surname:_____________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Given name:___________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Nationality:____________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Date of Birth:___________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Place of Birth</a:t>
            </a:r>
            <a:r>
              <a:rPr lang="en-US" sz="1400" b="1" dirty="0" smtClean="0">
                <a:latin typeface="David" pitchFamily="34" charset="-79"/>
                <a:cs typeface="David" pitchFamily="34" charset="-79"/>
                <a:sym typeface="Wingdings" pitchFamily="2" charset="2"/>
              </a:rPr>
              <a:t>:__________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endParaRPr lang="en-US" sz="1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Sex: __________________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Date of Issue:</a:t>
            </a:r>
            <a:r>
              <a:rPr lang="en-US" sz="1400" b="1" u="sng" dirty="0" smtClean="0">
                <a:latin typeface="David" pitchFamily="34" charset="-79"/>
                <a:cs typeface="David" pitchFamily="34" charset="-79"/>
              </a:rPr>
              <a:t>April 19,2015</a:t>
            </a:r>
            <a:br>
              <a:rPr lang="en-US" sz="1400" b="1" u="sng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u="sng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u="sng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Authority I.C Passport at-</a:t>
            </a:r>
            <a:r>
              <a:rPr lang="en-US" sz="1400" b="1" u="sng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u="sng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u="sng" dirty="0" smtClean="0">
                <a:latin typeface="David" pitchFamily="34" charset="-79"/>
                <a:cs typeface="David" pitchFamily="34" charset="-79"/>
              </a:rPr>
              <a:t>Chattanooga </a:t>
            </a:r>
            <a:endParaRPr lang="en-US" sz="14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150" y="5318760"/>
            <a:ext cx="10287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4628976"/>
            <a:ext cx="3425190" cy="45150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3"/>
          <p:cNvSpPr txBox="1">
            <a:spLocks/>
          </p:cNvSpPr>
          <p:nvPr/>
        </p:nvSpPr>
        <p:spPr>
          <a:xfrm>
            <a:off x="3810" y="56976"/>
            <a:ext cx="3425190" cy="857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u="sng" dirty="0" smtClean="0">
                <a:latin typeface="David" pitchFamily="34" charset="-79"/>
                <a:cs typeface="David" pitchFamily="34" charset="-79"/>
              </a:rPr>
              <a:t>Israeli Passport</a:t>
            </a:r>
            <a:endParaRPr lang="en-US" sz="30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3" name="Content Placeholder 4"/>
          <p:cNvSpPr>
            <a:spLocks noGrp="1"/>
          </p:cNvSpPr>
          <p:nvPr>
            <p:ph sz="half" idx="1"/>
          </p:nvPr>
        </p:nvSpPr>
        <p:spPr>
          <a:xfrm>
            <a:off x="1028700" y="762000"/>
            <a:ext cx="2324100" cy="251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Surname:_____________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Given name:___________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Nationality:____________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Date of Birth:___________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Place of Birth</a:t>
            </a:r>
            <a:r>
              <a:rPr lang="en-US" sz="1400" b="1" dirty="0" smtClean="0">
                <a:latin typeface="David" pitchFamily="34" charset="-79"/>
                <a:cs typeface="David" pitchFamily="34" charset="-79"/>
                <a:sym typeface="Wingdings" pitchFamily="2" charset="2"/>
              </a:rPr>
              <a:t>:__________</a:t>
            </a: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endParaRPr lang="en-US" sz="1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Sex: __________________</a:t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Date of Issue:</a:t>
            </a:r>
            <a:r>
              <a:rPr lang="en-US" sz="1400" b="1" u="sng" dirty="0" smtClean="0">
                <a:latin typeface="David" pitchFamily="34" charset="-79"/>
                <a:cs typeface="David" pitchFamily="34" charset="-79"/>
              </a:rPr>
              <a:t>April 19,2015</a:t>
            </a:r>
            <a:br>
              <a:rPr lang="en-US" sz="1400" b="1" u="sng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u="sng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u="sng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dirty="0" smtClean="0">
                <a:latin typeface="David" pitchFamily="34" charset="-79"/>
                <a:cs typeface="David" pitchFamily="34" charset="-79"/>
              </a:rPr>
              <a:t>Authority I.C Passport at-</a:t>
            </a:r>
            <a:r>
              <a:rPr lang="en-US" sz="1400" b="1" u="sng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1400" b="1" u="sng" dirty="0" smtClean="0">
                <a:latin typeface="David" pitchFamily="34" charset="-79"/>
                <a:cs typeface="David" pitchFamily="34" charset="-79"/>
              </a:rPr>
            </a:br>
            <a:r>
              <a:rPr lang="en-US" sz="1400" b="1" u="sng" dirty="0" smtClean="0">
                <a:latin typeface="David" pitchFamily="34" charset="-79"/>
                <a:cs typeface="David" pitchFamily="34" charset="-79"/>
              </a:rPr>
              <a:t>Chattanooga </a:t>
            </a:r>
            <a:endParaRPr lang="en-US" sz="14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7150" y="746760"/>
            <a:ext cx="10287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56976"/>
            <a:ext cx="3425190" cy="45150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5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6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9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7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Hadad</dc:creator>
  <cp:lastModifiedBy>Noa Hadad</cp:lastModifiedBy>
  <cp:revision>4</cp:revision>
  <cp:lastPrinted>2015-04-14T03:13:38Z</cp:lastPrinted>
  <dcterms:created xsi:type="dcterms:W3CDTF">2015-04-13T20:54:21Z</dcterms:created>
  <dcterms:modified xsi:type="dcterms:W3CDTF">2015-04-14T03:49:40Z</dcterms:modified>
</cp:coreProperties>
</file>