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90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F736A-21CD-40C8-902B-01E3E8509D69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C8E77-9CD4-4B42-9035-13BEEF28AB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F736A-21CD-40C8-902B-01E3E8509D69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C8E77-9CD4-4B42-9035-13BEEF28AB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F736A-21CD-40C8-902B-01E3E8509D69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C8E77-9CD4-4B42-9035-13BEEF28AB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F736A-21CD-40C8-902B-01E3E8509D69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C8E77-9CD4-4B42-9035-13BEEF28AB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F736A-21CD-40C8-902B-01E3E8509D69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C8E77-9CD4-4B42-9035-13BEEF28AB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F736A-21CD-40C8-902B-01E3E8509D69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C8E77-9CD4-4B42-9035-13BEEF28AB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F736A-21CD-40C8-902B-01E3E8509D69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C8E77-9CD4-4B42-9035-13BEEF28AB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F736A-21CD-40C8-902B-01E3E8509D69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C8E77-9CD4-4B42-9035-13BEEF28AB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F736A-21CD-40C8-902B-01E3E8509D69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C8E77-9CD4-4B42-9035-13BEEF28AB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F736A-21CD-40C8-902B-01E3E8509D69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C8E77-9CD4-4B42-9035-13BEEF28AB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F736A-21CD-40C8-902B-01E3E8509D69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C8E77-9CD4-4B42-9035-13BEEF28AB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F736A-21CD-40C8-902B-01E3E8509D69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C8E77-9CD4-4B42-9035-13BEEF28ABA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://www.orianit.edu-negev.gov.il/ronit/sites/homepage/chetzronit/Images/55Z_178410.gif" TargetMode="Externa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http://www.orianit.edu-negev.gov.il/ronit/sites/homepage/chetzronit/Images/shofar.gif" TargetMode="Externa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5" Type="http://schemas.openxmlformats.org/officeDocument/2006/relationships/image" Target="http://static.arttoday.com/thw/thw11//CL/5344_2005010018/000803_1061_30/22012769.thb.jpg?000803_1061_3010_v__v" TargetMode="Externa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http://www.orianit.edu-negev.gov.il/ronit/sites/homepage/chetzronit/Images/553_ahan32.gif" TargetMode="Externa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http://www.orianit.edu-negev.gov.il/ronit/sites/homepage/chetzronit/Images/006(3).JPG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http://www.orianit.edu-negev.gov.il/ronit/sites/homepage/chetzronit/Images/CherryBlossoms1.gif" TargetMode="External"/><Relationship Id="rId4" Type="http://schemas.openxmlformats.org/officeDocument/2006/relationships/image" Target="../media/image9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http://www.orianit.edu-negev.gov.il/ronit/sites/homepage/chetzronit/Images/reg2.JPG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firststeps.co.il/igere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-1"/>
            <a:ext cx="4343400" cy="3443615"/>
          </a:xfrm>
          <a:prstGeom prst="rect">
            <a:avLst/>
          </a:prstGeom>
          <a:noFill/>
        </p:spPr>
      </p:pic>
      <p:pic>
        <p:nvPicPr>
          <p:cNvPr id="5" name="Picture 2" descr="http://www.firststeps.co.il/igere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343400" cy="3397285"/>
          </a:xfrm>
          <a:prstGeom prst="rect">
            <a:avLst/>
          </a:prstGeom>
          <a:noFill/>
        </p:spPr>
      </p:pic>
      <p:pic>
        <p:nvPicPr>
          <p:cNvPr id="6" name="Picture 2" descr="http://www.firststeps.co.il/igere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460715"/>
            <a:ext cx="4343400" cy="3397285"/>
          </a:xfrm>
          <a:prstGeom prst="rect">
            <a:avLst/>
          </a:prstGeom>
          <a:noFill/>
        </p:spPr>
      </p:pic>
      <p:pic>
        <p:nvPicPr>
          <p:cNvPr id="7" name="Picture 2" descr="http://www.firststeps.co.il/igere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3460715"/>
            <a:ext cx="4343400" cy="33972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app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990599"/>
            <a:ext cx="3810000" cy="4667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5400000">
            <a:off x="4892796" y="517404"/>
            <a:ext cx="4191000" cy="4222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orianit.edu-negev.gov.il/ronit/sites/homepage/chetzronit/Images/55Z_178410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1676400" y="557389"/>
            <a:ext cx="5791200" cy="5683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orianit.edu-negev.gov.il/ronit/sites/homepage/chetzronit/Images/shofar.gif"/>
          <p:cNvPicPr>
            <a:picLocks noChangeAspect="1" noChangeArrowheads="1"/>
          </p:cNvPicPr>
          <p:nvPr/>
        </p:nvPicPr>
        <p:blipFill>
          <a:blip r:embed="rId2" r:link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762000"/>
            <a:ext cx="524706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 descr="http://static.arttoday.com/thw/thw11//CL/5344_2005010018/000803_1061_30/22012769.thb.jpg?000803_1061_3010_v__v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381000" y="2743200"/>
            <a:ext cx="2286000" cy="3769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orianit.edu-negev.gov.il/ronit/sites/homepage/chetzronit/Images/553_ahan32.gif"/>
          <p:cNvPicPr>
            <a:picLocks noChangeAspect="1" noChangeArrowheads="1"/>
          </p:cNvPicPr>
          <p:nvPr/>
        </p:nvPicPr>
        <p:blipFill>
          <a:blip r:embed="rId2" r:link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1066799"/>
            <a:ext cx="7239000" cy="5462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www.orianit.edu-negev.gov.il/ronit/sites/homepage/chetzronit/Images/006(3)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762000" y="609600"/>
            <a:ext cx="3276600" cy="3615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 descr="http://www.orianit.edu-negev.gov.il/ronit/sites/homepage/chetzronit/Images/CherryBlossoms1.gif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4596765" y="1981200"/>
            <a:ext cx="4011931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www.orianit.edu-negev.gov.il/ronit/sites/homepage/chetzronit/Images/reg2.JPG"/>
          <p:cNvPicPr>
            <a:picLocks noChangeAspect="1" noChangeArrowheads="1"/>
          </p:cNvPicPr>
          <p:nvPr/>
        </p:nvPicPr>
        <p:blipFill>
          <a:blip r:embed="rId2" r:link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457200"/>
            <a:ext cx="3505200" cy="4371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381000"/>
            <a:ext cx="4114800" cy="5860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0</Words>
  <Application>Microsoft Office PowerPoint</Application>
  <PresentationFormat>‫הצגה על המסך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8" baseType="lpstr">
      <vt:lpstr>Office Theme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dmogelson</dc:creator>
  <cp:lastModifiedBy>LLN</cp:lastModifiedBy>
  <cp:revision>3</cp:revision>
  <dcterms:created xsi:type="dcterms:W3CDTF">2011-09-19T14:11:03Z</dcterms:created>
  <dcterms:modified xsi:type="dcterms:W3CDTF">2013-08-08T10:29:55Z</dcterms:modified>
</cp:coreProperties>
</file>