
<file path=[Content_Types].xml><?xml version="1.0" encoding="utf-8"?>
<Types xmlns="http://schemas.openxmlformats.org/package/2006/content-types">
  <Default Extension="mp3" ContentType="audio/mpe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oni Alon" initials="YA" lastIdx="1" clrIdx="0">
    <p:extLst>
      <p:ext uri="{19B8F6BF-5375-455C-9EA6-DF929625EA0E}">
        <p15:presenceInfo xmlns:p15="http://schemas.microsoft.com/office/powerpoint/2012/main" userId="f08604e99a588a9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4-01-16T22:00:08.420" idx="1">
    <p:pos x="10" y="10"/>
    <p:text/>
    <p:extLst>
      <p:ext uri="{C676402C-5697-4E1C-873F-D02D1690AC5C}">
        <p15:threadingInfo xmlns:p15="http://schemas.microsoft.com/office/powerpoint/2012/main" timeZoneBias="42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8BB3D-72BD-4A23-80C6-B4951095B95F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29C87-382D-44C9-BA5B-C80D8BB6B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398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8BB3D-72BD-4A23-80C6-B4951095B95F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29C87-382D-44C9-BA5B-C80D8BB6B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041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8BB3D-72BD-4A23-80C6-B4951095B95F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29C87-382D-44C9-BA5B-C80D8BB6B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106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8BB3D-72BD-4A23-80C6-B4951095B95F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29C87-382D-44C9-BA5B-C80D8BB6B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117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8BB3D-72BD-4A23-80C6-B4951095B95F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29C87-382D-44C9-BA5B-C80D8BB6B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173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8BB3D-72BD-4A23-80C6-B4951095B95F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29C87-382D-44C9-BA5B-C80D8BB6B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48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8BB3D-72BD-4A23-80C6-B4951095B95F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29C87-382D-44C9-BA5B-C80D8BB6B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643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8BB3D-72BD-4A23-80C6-B4951095B95F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29C87-382D-44C9-BA5B-C80D8BB6B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542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8BB3D-72BD-4A23-80C6-B4951095B95F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29C87-382D-44C9-BA5B-C80D8BB6B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881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8BB3D-72BD-4A23-80C6-B4951095B95F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29C87-382D-44C9-BA5B-C80D8BB6B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339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8BB3D-72BD-4A23-80C6-B4951095B95F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29C87-382D-44C9-BA5B-C80D8BB6B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689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8BB3D-72BD-4A23-80C6-B4951095B95F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29C87-382D-44C9-BA5B-C80D8BB6B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513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audio" Target="../media/media4.mp3"/><Relationship Id="rId13" Type="http://schemas.microsoft.com/office/2007/relationships/media" Target="../media/media7.mp3"/><Relationship Id="rId18" Type="http://schemas.openxmlformats.org/officeDocument/2006/relationships/image" Target="../media/image1.png"/><Relationship Id="rId3" Type="http://schemas.microsoft.com/office/2007/relationships/media" Target="../media/media2.mp3"/><Relationship Id="rId7" Type="http://schemas.microsoft.com/office/2007/relationships/media" Target="../media/media4.mp3"/><Relationship Id="rId12" Type="http://schemas.openxmlformats.org/officeDocument/2006/relationships/audio" Target="../media/media6.mp3"/><Relationship Id="rId17" Type="http://schemas.openxmlformats.org/officeDocument/2006/relationships/slideLayout" Target="../slideLayouts/slideLayout1.xml"/><Relationship Id="rId2" Type="http://schemas.openxmlformats.org/officeDocument/2006/relationships/audio" Target="../media/media1.mp3"/><Relationship Id="rId16" Type="http://schemas.openxmlformats.org/officeDocument/2006/relationships/audio" Target="../media/media8.mp3"/><Relationship Id="rId1" Type="http://schemas.microsoft.com/office/2007/relationships/media" Target="../media/media1.mp3"/><Relationship Id="rId6" Type="http://schemas.openxmlformats.org/officeDocument/2006/relationships/audio" Target="../media/media3.mp3"/><Relationship Id="rId11" Type="http://schemas.microsoft.com/office/2007/relationships/media" Target="../media/media6.mp3"/><Relationship Id="rId5" Type="http://schemas.microsoft.com/office/2007/relationships/media" Target="../media/media3.mp3"/><Relationship Id="rId15" Type="http://schemas.microsoft.com/office/2007/relationships/media" Target="../media/media8.mp3"/><Relationship Id="rId10" Type="http://schemas.openxmlformats.org/officeDocument/2006/relationships/audio" Target="../media/media5.mp3"/><Relationship Id="rId19" Type="http://schemas.openxmlformats.org/officeDocument/2006/relationships/comments" Target="../comments/comment1.xml"/><Relationship Id="rId4" Type="http://schemas.openxmlformats.org/officeDocument/2006/relationships/audio" Target="../media/media2.mp3"/><Relationship Id="rId9" Type="http://schemas.microsoft.com/office/2007/relationships/media" Target="../media/media5.mp3"/><Relationship Id="rId14" Type="http://schemas.openxmlformats.org/officeDocument/2006/relationships/audio" Target="../media/media7.mp3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27831" y="302359"/>
            <a:ext cx="7936468" cy="60581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b="1" u="sng" dirty="0" err="1" smtClean="0"/>
              <a:t>Shabat</a:t>
            </a:r>
            <a:r>
              <a:rPr lang="en-US" sz="1500" b="1" u="sng" dirty="0" smtClean="0"/>
              <a:t> Sing – </a:t>
            </a:r>
            <a:r>
              <a:rPr lang="en-US" sz="1500" b="1" u="sng" dirty="0" err="1" smtClean="0"/>
              <a:t>Tu</a:t>
            </a:r>
            <a:r>
              <a:rPr lang="en-US" sz="1500" b="1" u="sng" dirty="0" smtClean="0"/>
              <a:t> </a:t>
            </a:r>
            <a:r>
              <a:rPr lang="en-US" sz="1500" b="1" u="sng" dirty="0" err="1" smtClean="0"/>
              <a:t>Bishavt</a:t>
            </a:r>
            <a:r>
              <a:rPr lang="en-US" sz="1500" b="1" u="sng" dirty="0" smtClean="0"/>
              <a:t> – A dialogue with an Israeli plant</a:t>
            </a:r>
          </a:p>
          <a:p>
            <a:endParaRPr lang="en-US" sz="1500" dirty="0" smtClean="0"/>
          </a:p>
          <a:p>
            <a:pPr>
              <a:lnSpc>
                <a:spcPct val="150000"/>
              </a:lnSpc>
            </a:pPr>
            <a:r>
              <a:rPr lang="en-US" sz="1500" b="1" dirty="0" smtClean="0">
                <a:solidFill>
                  <a:srgbClr val="00B050"/>
                </a:solidFill>
              </a:rPr>
              <a:t>Yael</a:t>
            </a:r>
            <a:r>
              <a:rPr lang="en-US" sz="1500" b="1" dirty="0">
                <a:solidFill>
                  <a:srgbClr val="00B050"/>
                </a:solidFill>
              </a:rPr>
              <a:t>: </a:t>
            </a:r>
            <a:r>
              <a:rPr lang="en-US" sz="1500" b="1" dirty="0" err="1">
                <a:solidFill>
                  <a:srgbClr val="00B050"/>
                </a:solidFill>
              </a:rPr>
              <a:t>Shabat</a:t>
            </a:r>
            <a:r>
              <a:rPr lang="en-US" sz="1500" b="1" dirty="0">
                <a:solidFill>
                  <a:srgbClr val="00B050"/>
                </a:solidFill>
              </a:rPr>
              <a:t> Shalom kids</a:t>
            </a:r>
          </a:p>
          <a:p>
            <a:pPr>
              <a:lnSpc>
                <a:spcPct val="150000"/>
              </a:lnSpc>
            </a:pPr>
            <a:r>
              <a:rPr lang="en-US" sz="1500" dirty="0"/>
              <a:t>YONI: Hey, you can speak?</a:t>
            </a:r>
          </a:p>
          <a:p>
            <a:pPr>
              <a:lnSpc>
                <a:spcPct val="150000"/>
              </a:lnSpc>
            </a:pPr>
            <a:r>
              <a:rPr lang="en-US" sz="1500" b="1" dirty="0">
                <a:solidFill>
                  <a:srgbClr val="00B050"/>
                </a:solidFill>
              </a:rPr>
              <a:t>Yael: Off curse – I’m a special plant.</a:t>
            </a:r>
          </a:p>
          <a:p>
            <a:pPr>
              <a:lnSpc>
                <a:spcPct val="150000"/>
              </a:lnSpc>
            </a:pPr>
            <a:r>
              <a:rPr lang="en-US" sz="1500" dirty="0"/>
              <a:t>YONI: Where are you from little plant ?</a:t>
            </a:r>
          </a:p>
          <a:p>
            <a:pPr>
              <a:lnSpc>
                <a:spcPct val="150000"/>
              </a:lnSpc>
            </a:pPr>
            <a:r>
              <a:rPr lang="en-US" sz="1500" b="1" dirty="0">
                <a:solidFill>
                  <a:srgbClr val="00B050"/>
                </a:solidFill>
              </a:rPr>
              <a:t>Yael: I came here from far away – from Israel</a:t>
            </a:r>
          </a:p>
          <a:p>
            <a:pPr>
              <a:lnSpc>
                <a:spcPct val="150000"/>
              </a:lnSpc>
            </a:pPr>
            <a:r>
              <a:rPr lang="en-US" sz="1500" dirty="0"/>
              <a:t>YONI: WOW, from Israel, and what is your name ?</a:t>
            </a:r>
          </a:p>
          <a:p>
            <a:pPr>
              <a:lnSpc>
                <a:spcPct val="150000"/>
              </a:lnSpc>
            </a:pPr>
            <a:r>
              <a:rPr lang="en-US" sz="1500" b="1" dirty="0">
                <a:solidFill>
                  <a:srgbClr val="00B050"/>
                </a:solidFill>
              </a:rPr>
              <a:t>Yael: My name is Yael</a:t>
            </a:r>
          </a:p>
          <a:p>
            <a:pPr>
              <a:lnSpc>
                <a:spcPct val="150000"/>
              </a:lnSpc>
            </a:pPr>
            <a:r>
              <a:rPr lang="en-US" sz="1500" dirty="0"/>
              <a:t>YONI: Yael ? What does it mean ?</a:t>
            </a:r>
          </a:p>
          <a:p>
            <a:pPr>
              <a:lnSpc>
                <a:spcPct val="150000"/>
              </a:lnSpc>
            </a:pPr>
            <a:r>
              <a:rPr lang="en-US" sz="1500" b="1" dirty="0">
                <a:solidFill>
                  <a:srgbClr val="00B050"/>
                </a:solidFill>
              </a:rPr>
              <a:t>Yael: It’s a girl’s name – it is a famous woman in the Torah and also a name of an animal – an ibex.</a:t>
            </a:r>
          </a:p>
          <a:p>
            <a:pPr>
              <a:lnSpc>
                <a:spcPct val="150000"/>
              </a:lnSpc>
            </a:pPr>
            <a:r>
              <a:rPr lang="en-US" sz="1500" dirty="0"/>
              <a:t>YONI: Oh, that’s great, and what are you doing here?</a:t>
            </a:r>
          </a:p>
          <a:p>
            <a:pPr>
              <a:lnSpc>
                <a:spcPct val="150000"/>
              </a:lnSpc>
            </a:pPr>
            <a:r>
              <a:rPr lang="en-US" sz="1500" b="1" dirty="0">
                <a:solidFill>
                  <a:srgbClr val="00B050"/>
                </a:solidFill>
              </a:rPr>
              <a:t>Yael: I came here to celebrate my birthday</a:t>
            </a:r>
          </a:p>
          <a:p>
            <a:pPr>
              <a:lnSpc>
                <a:spcPct val="150000"/>
              </a:lnSpc>
            </a:pPr>
            <a:r>
              <a:rPr lang="en-US" sz="1500" dirty="0"/>
              <a:t>Yoni: Your birthday is today ?</a:t>
            </a:r>
          </a:p>
          <a:p>
            <a:pPr>
              <a:lnSpc>
                <a:spcPct val="150000"/>
              </a:lnSpc>
            </a:pPr>
            <a:r>
              <a:rPr lang="en-US" sz="1500" b="1" dirty="0">
                <a:solidFill>
                  <a:srgbClr val="00B050"/>
                </a:solidFill>
              </a:rPr>
              <a:t>Yael: No, my birthday was yesterday – It is called </a:t>
            </a:r>
            <a:r>
              <a:rPr lang="en-US" sz="1500" b="1" dirty="0" err="1">
                <a:solidFill>
                  <a:srgbClr val="00B050"/>
                </a:solidFill>
              </a:rPr>
              <a:t>Tu-Bishavt</a:t>
            </a:r>
            <a:r>
              <a:rPr lang="en-US" sz="1500" b="1" dirty="0">
                <a:solidFill>
                  <a:srgbClr val="00B050"/>
                </a:solidFill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1500" dirty="0"/>
              <a:t>Yoni: Oh, we know about </a:t>
            </a:r>
            <a:r>
              <a:rPr lang="en-US" sz="1500" dirty="0" err="1"/>
              <a:t>Tu-Bishvat</a:t>
            </a:r>
            <a:r>
              <a:rPr lang="en-US" sz="1500" dirty="0"/>
              <a:t> – maybe we can sing you a birthday song ….</a:t>
            </a:r>
          </a:p>
          <a:p>
            <a:pPr>
              <a:lnSpc>
                <a:spcPct val="150000"/>
              </a:lnSpc>
            </a:pPr>
            <a:r>
              <a:rPr lang="en-US" sz="1500" b="1" dirty="0">
                <a:solidFill>
                  <a:srgbClr val="00B050"/>
                </a:solidFill>
              </a:rPr>
              <a:t>Yael: Thank you kids – happy </a:t>
            </a:r>
            <a:r>
              <a:rPr lang="en-US" sz="1500" b="1" dirty="0" err="1">
                <a:solidFill>
                  <a:srgbClr val="00B050"/>
                </a:solidFill>
              </a:rPr>
              <a:t>Tu</a:t>
            </a:r>
            <a:r>
              <a:rPr lang="en-US" sz="1500" b="1" dirty="0">
                <a:solidFill>
                  <a:srgbClr val="00B050"/>
                </a:solidFill>
              </a:rPr>
              <a:t> </a:t>
            </a:r>
            <a:r>
              <a:rPr lang="en-US" sz="1500" b="1" dirty="0" err="1">
                <a:solidFill>
                  <a:srgbClr val="00B050"/>
                </a:solidFill>
              </a:rPr>
              <a:t>Bishvat</a:t>
            </a:r>
            <a:r>
              <a:rPr lang="en-US" sz="1500" b="1" dirty="0">
                <a:solidFill>
                  <a:srgbClr val="00B050"/>
                </a:solidFill>
              </a:rPr>
              <a:t> to all of you – lets sing some </a:t>
            </a:r>
            <a:r>
              <a:rPr lang="en-US" sz="1500" b="1" dirty="0" err="1">
                <a:solidFill>
                  <a:srgbClr val="00B050"/>
                </a:solidFill>
              </a:rPr>
              <a:t>Shabat</a:t>
            </a:r>
            <a:r>
              <a:rPr lang="en-US" sz="1500" b="1" dirty="0">
                <a:solidFill>
                  <a:srgbClr val="00B050"/>
                </a:solidFill>
              </a:rPr>
              <a:t> songs</a:t>
            </a:r>
          </a:p>
          <a:p>
            <a:pPr>
              <a:lnSpc>
                <a:spcPct val="150000"/>
              </a:lnSpc>
            </a:pPr>
            <a:endParaRPr lang="en-US" sz="1500" b="1" dirty="0">
              <a:solidFill>
                <a:srgbClr val="00B050"/>
              </a:solidFill>
            </a:endParaRPr>
          </a:p>
        </p:txBody>
      </p:sp>
      <p:pic>
        <p:nvPicPr>
          <p:cNvPr id="5" name="01 Shabat Shalom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8"/>
          <a:stretch>
            <a:fillRect/>
          </a:stretch>
        </p:blipFill>
        <p:spPr>
          <a:xfrm>
            <a:off x="1528871" y="836763"/>
            <a:ext cx="298960" cy="298960"/>
          </a:xfrm>
          <a:prstGeom prst="rect">
            <a:avLst/>
          </a:prstGeom>
        </p:spPr>
      </p:pic>
      <p:pic>
        <p:nvPicPr>
          <p:cNvPr id="6" name="02 Off curse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8"/>
          <a:stretch>
            <a:fillRect/>
          </a:stretch>
        </p:blipFill>
        <p:spPr>
          <a:xfrm>
            <a:off x="1528871" y="1519853"/>
            <a:ext cx="300547" cy="300547"/>
          </a:xfrm>
          <a:prstGeom prst="rect">
            <a:avLst/>
          </a:prstGeom>
        </p:spPr>
      </p:pic>
      <p:pic>
        <p:nvPicPr>
          <p:cNvPr id="7" name="03 I came here">
            <a:hlinkClick r:id="" action="ppaction://media"/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8"/>
          <a:stretch>
            <a:fillRect/>
          </a:stretch>
        </p:blipFill>
        <p:spPr>
          <a:xfrm>
            <a:off x="1527284" y="2204530"/>
            <a:ext cx="300547" cy="300547"/>
          </a:xfrm>
          <a:prstGeom prst="rect">
            <a:avLst/>
          </a:prstGeom>
        </p:spPr>
      </p:pic>
      <p:pic>
        <p:nvPicPr>
          <p:cNvPr id="8" name="04 My name is">
            <a:hlinkClick r:id="" action="ppaction://media"/>
          </p:cNvPr>
          <p:cNvPicPr>
            <a:picLocks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18"/>
          <a:stretch>
            <a:fillRect/>
          </a:stretch>
        </p:blipFill>
        <p:spPr>
          <a:xfrm>
            <a:off x="1537348" y="2892652"/>
            <a:ext cx="290483" cy="290483"/>
          </a:xfrm>
          <a:prstGeom prst="rect">
            <a:avLst/>
          </a:prstGeom>
        </p:spPr>
      </p:pic>
      <p:pic>
        <p:nvPicPr>
          <p:cNvPr id="9" name="05 It is a girl name">
            <a:hlinkClick r:id="" action="ppaction://media"/>
          </p:cNvPr>
          <p:cNvPicPr>
            <a:picLocks noChangeAspect="1"/>
          </p:cNvPicPr>
          <p:nvPr>
            <a:audioFile r:link="rId10"/>
            <p:extLst>
              <p:ext uri="{DAA4B4D4-6D71-4841-9C94-3DE7FCFB9230}">
                <p14:media xmlns:p14="http://schemas.microsoft.com/office/powerpoint/2010/main" r:embed="rId9"/>
              </p:ext>
            </p:extLst>
          </p:nvPr>
        </p:nvPicPr>
        <p:blipFill>
          <a:blip r:embed="rId18"/>
          <a:stretch>
            <a:fillRect/>
          </a:stretch>
        </p:blipFill>
        <p:spPr>
          <a:xfrm>
            <a:off x="1536630" y="3570710"/>
            <a:ext cx="291920" cy="291920"/>
          </a:xfrm>
          <a:prstGeom prst="rect">
            <a:avLst/>
          </a:prstGeom>
        </p:spPr>
      </p:pic>
      <p:pic>
        <p:nvPicPr>
          <p:cNvPr id="10" name="06 Birthday">
            <a:hlinkClick r:id="" action="ppaction://media"/>
          </p:cNvPr>
          <p:cNvPicPr>
            <a:picLocks noChangeAspect="1"/>
          </p:cNvPicPr>
          <p:nvPr>
            <a:audioFile r:link="rId12"/>
            <p:extLst>
              <p:ext uri="{DAA4B4D4-6D71-4841-9C94-3DE7FCFB9230}">
                <p14:media xmlns:p14="http://schemas.microsoft.com/office/powerpoint/2010/main" r:embed="rId11"/>
              </p:ext>
            </p:extLst>
          </p:nvPr>
        </p:nvPicPr>
        <p:blipFill>
          <a:blip r:embed="rId18"/>
          <a:stretch>
            <a:fillRect/>
          </a:stretch>
        </p:blipFill>
        <p:spPr>
          <a:xfrm>
            <a:off x="1544537" y="4248768"/>
            <a:ext cx="283294" cy="283294"/>
          </a:xfrm>
          <a:prstGeom prst="rect">
            <a:avLst/>
          </a:prstGeom>
        </p:spPr>
      </p:pic>
      <p:pic>
        <p:nvPicPr>
          <p:cNvPr id="11" name="07 No">
            <a:hlinkClick r:id="" action="ppaction://media"/>
          </p:cNvPr>
          <p:cNvPicPr>
            <a:picLocks noChangeAspect="1"/>
          </p:cNvPicPr>
          <p:nvPr>
            <a:audioFile r:link="rId14"/>
            <p:extLst>
              <p:ext uri="{DAA4B4D4-6D71-4841-9C94-3DE7FCFB9230}">
                <p14:media xmlns:p14="http://schemas.microsoft.com/office/powerpoint/2010/main" r:embed="rId13"/>
              </p:ext>
            </p:extLst>
          </p:nvPr>
        </p:nvPicPr>
        <p:blipFill>
          <a:blip r:embed="rId18"/>
          <a:stretch>
            <a:fillRect/>
          </a:stretch>
        </p:blipFill>
        <p:spPr>
          <a:xfrm>
            <a:off x="1562509" y="4987918"/>
            <a:ext cx="247350" cy="247350"/>
          </a:xfrm>
          <a:prstGeom prst="rect">
            <a:avLst/>
          </a:prstGeom>
        </p:spPr>
      </p:pic>
      <p:pic>
        <p:nvPicPr>
          <p:cNvPr id="12" name="08 Thank you kids">
            <a:hlinkClick r:id="" action="ppaction://media"/>
          </p:cNvPr>
          <p:cNvPicPr>
            <a:picLocks noChangeAspect="1"/>
          </p:cNvPicPr>
          <p:nvPr>
            <a:audioFile r:link="rId16"/>
            <p:extLst>
              <p:ext uri="{DAA4B4D4-6D71-4841-9C94-3DE7FCFB9230}">
                <p14:media xmlns:p14="http://schemas.microsoft.com/office/powerpoint/2010/main" r:embed="rId15"/>
              </p:ext>
            </p:extLst>
          </p:nvPr>
        </p:nvPicPr>
        <p:blipFill>
          <a:blip r:embed="rId18"/>
          <a:stretch>
            <a:fillRect/>
          </a:stretch>
        </p:blipFill>
        <p:spPr>
          <a:xfrm>
            <a:off x="1562509" y="5691124"/>
            <a:ext cx="299109" cy="299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76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6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507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316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vol="80000">
                <p:cTn id="1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1462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2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0" dur="6034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 vol="80000">
                <p:cTn id="3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6" dur="2246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 vol="80000">
                <p:cTn id="3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2" dur="3970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 vol="80000">
                <p:cTn id="4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8" dur="5015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 vol="80000">
                <p:cTn id="4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189</Words>
  <Application>Microsoft Office PowerPoint</Application>
  <PresentationFormat>מסך רחב</PresentationFormat>
  <Paragraphs>17</Paragraphs>
  <Slides>1</Slides>
  <Notes>0</Notes>
  <HiddenSlides>0</HiddenSlides>
  <MMClips>8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ערכת נושא Office</vt:lpstr>
      <vt:lpstr>מצגת של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Yoni Alon</dc:creator>
  <cp:lastModifiedBy>Yoni Alon</cp:lastModifiedBy>
  <cp:revision>1</cp:revision>
  <dcterms:created xsi:type="dcterms:W3CDTF">2014-01-17T05:07:41Z</dcterms:created>
  <dcterms:modified xsi:type="dcterms:W3CDTF">2014-01-17T05:08:19Z</dcterms:modified>
</cp:coreProperties>
</file>