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7"/>
  </p:notesMasterIdLst>
  <p:handoutMasterIdLst>
    <p:handoutMasterId r:id="rId38"/>
  </p:handoutMasterIdLst>
  <p:sldIdLst>
    <p:sldId id="258" r:id="rId5"/>
    <p:sldId id="260" r:id="rId6"/>
    <p:sldId id="302" r:id="rId7"/>
    <p:sldId id="262" r:id="rId8"/>
    <p:sldId id="270" r:id="rId9"/>
    <p:sldId id="272" r:id="rId10"/>
    <p:sldId id="267" r:id="rId11"/>
    <p:sldId id="268" r:id="rId12"/>
    <p:sldId id="273" r:id="rId13"/>
    <p:sldId id="274" r:id="rId14"/>
    <p:sldId id="275" r:id="rId15"/>
    <p:sldId id="276" r:id="rId16"/>
    <p:sldId id="269" r:id="rId17"/>
    <p:sldId id="278" r:id="rId18"/>
    <p:sldId id="281" r:id="rId19"/>
    <p:sldId id="279" r:id="rId20"/>
    <p:sldId id="298" r:id="rId21"/>
    <p:sldId id="282" r:id="rId22"/>
    <p:sldId id="283" r:id="rId23"/>
    <p:sldId id="284" r:id="rId24"/>
    <p:sldId id="286" r:id="rId25"/>
    <p:sldId id="292" r:id="rId26"/>
    <p:sldId id="293" r:id="rId27"/>
    <p:sldId id="290" r:id="rId28"/>
    <p:sldId id="289" r:id="rId29"/>
    <p:sldId id="294" r:id="rId30"/>
    <p:sldId id="296" r:id="rId31"/>
    <p:sldId id="297" r:id="rId32"/>
    <p:sldId id="303" r:id="rId33"/>
    <p:sldId id="287" r:id="rId34"/>
    <p:sldId id="291" r:id="rId35"/>
    <p:sldId id="288" r:id="rId36"/>
  </p:sldIdLst>
  <p:sldSz cx="9144000" cy="6858000" type="screen4x3"/>
  <p:notesSz cx="6870700" cy="9653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E1C5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70" d="100"/>
          <a:sy n="70" d="100"/>
        </p:scale>
        <p:origin x="-13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E6F2F-B440-490F-8B05-56A1CB0580B1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B05B2-3669-4798-A7CA-A409F89883F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D5B81-616B-4C92-80C8-FA180FB342B4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584700"/>
            <a:ext cx="5495925" cy="4344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DF11-C6DD-47A6-88D6-A3B58649EB8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משלחת</a:t>
            </a:r>
            <a:r>
              <a:rPr lang="he-IL" baseline="0" dirty="0" smtClean="0"/>
              <a:t> ישראלית ללימוד על בעיית הילדים שגרים ברחוב. בדגש על ניצול, עבדות ילדים, בריאות ועוני.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DF11-C6DD-47A6-88D6-A3B58649EB87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משלחת</a:t>
            </a:r>
            <a:r>
              <a:rPr lang="he-IL" baseline="0" dirty="0" smtClean="0"/>
              <a:t> שת"פ והכנה ובנייה של הצלב האדום </a:t>
            </a:r>
            <a:r>
              <a:rPr lang="he-IL" baseline="0" dirty="0" err="1" smtClean="0"/>
              <a:t>האזרי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DF11-C6DD-47A6-88D6-A3B58649EB87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06E983-3377-41B3-8E16-2ADFCD8D9289}" type="datetimeFigureOut">
              <a:rPr lang="en-ZA" smtClean="0"/>
              <a:pPr/>
              <a:t>2012/06/14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308ACC-E663-4289-8D2B-1655EFABF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yaniv%20nachmias\Desktop\Documents\tikun%20olam\167%20aleinu%20pt%202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ebrew4christians.com/About_HFC/Site_News/Archive-2008/August/9324tikk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459" y="3810729"/>
            <a:ext cx="3020541" cy="304727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4500" dirty="0" smtClean="0"/>
              <a:t>From theory to practice…</a:t>
            </a:r>
            <a:endParaRPr lang="en-ZA" sz="4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8500" dirty="0" err="1" smtClean="0"/>
              <a:t>Tikun</a:t>
            </a:r>
            <a:r>
              <a:rPr lang="en-ZA" sz="8500" dirty="0" smtClean="0"/>
              <a:t> </a:t>
            </a:r>
            <a:r>
              <a:rPr lang="en-ZA" sz="8500" dirty="0" err="1" smtClean="0"/>
              <a:t>Olam</a:t>
            </a:r>
            <a:endParaRPr lang="en-ZA" sz="85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564904"/>
            <a:ext cx="71991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3000" dirty="0" smtClean="0"/>
              <a:t> What is </a:t>
            </a:r>
            <a:r>
              <a:rPr lang="en-ZA" sz="3000" dirty="0" err="1" smtClean="0"/>
              <a:t>Tikun</a:t>
            </a:r>
            <a:r>
              <a:rPr lang="en-ZA" sz="3000" dirty="0" smtClean="0"/>
              <a:t> </a:t>
            </a:r>
            <a:r>
              <a:rPr lang="en-ZA" sz="3000" dirty="0" err="1" smtClean="0"/>
              <a:t>Olam</a:t>
            </a:r>
            <a:r>
              <a:rPr lang="en-ZA" sz="30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ZA" sz="3000" dirty="0" smtClean="0"/>
              <a:t> Cases from the world-</a:t>
            </a:r>
          </a:p>
          <a:p>
            <a:r>
              <a:rPr lang="en-ZA" sz="3000" dirty="0" smtClean="0"/>
              <a:t>   Crisis situations/ humanitarian aid missions</a:t>
            </a:r>
          </a:p>
          <a:p>
            <a:r>
              <a:rPr lang="en-ZA" sz="3000" dirty="0" smtClean="0"/>
              <a:t>   Agriculture</a:t>
            </a:r>
          </a:p>
          <a:p>
            <a:r>
              <a:rPr lang="en-ZA" sz="3000" dirty="0" smtClean="0"/>
              <a:t>   Medical aid and welfare</a:t>
            </a:r>
          </a:p>
          <a:p>
            <a:r>
              <a:rPr lang="en-ZA" sz="3000" dirty="0" smtClean="0"/>
              <a:t>   and much more…</a:t>
            </a:r>
            <a:endParaRPr lang="en-ZA" sz="3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dais.com/sites/mada/_media/mediabank/9845_mb_file_839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3168352" cy="24740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11560" y="620688"/>
            <a:ext cx="77768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2010 - Haiti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5642" y="1700808"/>
            <a:ext cx="3720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Earth Quake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6626" name="Picture 2" descr="אישה קבורה תחת הריסות בהאיט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857500" cy="2143125"/>
          </a:xfrm>
          <a:prstGeom prst="rect">
            <a:avLst/>
          </a:prstGeom>
          <a:noFill/>
        </p:spPr>
      </p:pic>
      <p:pic>
        <p:nvPicPr>
          <p:cNvPr id="26628" name="Picture 4" descr="http://t2.gstatic.com/images?q=tbn:ANd9GcSEoRJ6k_W7E7kZQ8FHftd07EcE20-8cC6AfjhaIoHh6Vmps47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72816"/>
            <a:ext cx="2001644" cy="971387"/>
          </a:xfrm>
          <a:prstGeom prst="rect">
            <a:avLst/>
          </a:prstGeom>
          <a:noFill/>
        </p:spPr>
      </p:pic>
      <p:sp>
        <p:nvSpPr>
          <p:cNvPr id="26630" name="AutoShape 6" descr="data:image/jpg;base64,/9j/4AAQSkZJRgABAQAAAQABAAD/2wCEAAkGBhQSERUUExQWFRQWGBoaGRgXGRgcGhwYGBkVGBgYGBgYGyYeFx0jGhcXHy8gIygpLCwsFh4xNTAqNSYrLCkBCQoKDgwOFA8PFykcHBwpKSkpKSkpKSkpKSkpKSkpKSkpKSkpKSkpLDUpKSkpKSwpKSksLDUpKSwpLCkpKSwsKf/AABEIALQA8AMBIgACEQEDEQH/xAAcAAACAgMBAQAAAAAAAAAAAAAEBQMGAAECBwj/xAA/EAACAQMCBAQFAgMHAwMFAAABAhEAAyESMQQFQVEGImFxEzKBkaGx8EJS0QcUI2LB4fEVcoJDkqIWMzSywv/EABkBAAMBAQEAAAAAAAAAAAAAAAABAgMEBf/EACARAQEBAQADAQEBAAMAAAAAAAABEQISITEDQRMEUXH/2gAMAwEAAhEDEQA/ALalEK9CKakFytEi1uURau0vDVIjGkDaxfprZ4sRVdtPR1h6LDNXedhQr3aKt4FD8VFEDlXmpLag1zb4TEzRVlIoJLY4YDpXbDNRf3iorl6kaa8e1DHiYO9cM/rQL2c71UhWmDcT61Az1oJFYaMJw1Yq1hNc66eBMHiuDxFRF65L0YHTuTXNsZzXOuth6ZCw2wArrir4RZoT4ted/wBsPP71pLNm2SFvayxGJClQEn3Mn3FTfXtfM8ri2XOeKzm2HBuASVnIB2JH0+1bN49BXnP9jltn4y/qTy/B8zkAw2pYXV0nzY6x6V6jfWMLgVpx1LE98eN+hfiGKGu8GWJMGKYcLnYY796zj3hTVy5cRnogKQZrRsF28o/fei+G4FnzUrcOVMKc9TWvkykcXbfauQtGOYFQ4NcboaQVPbFRqtE21ph2goq1SHj+ei0WESVAJkxg9sZgZpjy7mAuoHGJkEdiMESKQN/jmtF6FDV0powaOS6alW9QS3K5e8KJNGmOua5eh7XFqNq5vcfPQ0/GjY6JqPXnehnvTkSKhu3p61c5RejG3fnapdNJLbFdqk+O3eqvBeZwlmRNROgFB8NzBhjpXDcb5qXhT8oKioyma2vMF7VBc47zbRROaNS/BNcAEUQeNXT0pTzTnS2hqJEwdIO5IHQdY3NK3Jbf4c92SEnjbnb20KWri220yWiWE7Bex9cxjHWvDjxNy4WcszLgMxYtBO2CZOQNqfeM+faiyA+Zj5j19Sf0+tV+LqpGCnWCpH3GRXHx313vV+X46es5k5j2L+yXnFv+5MggXFcm5BJJLDykztgEQNtNXC7xk7CvGf7KeYFOIdTn4kKffzMD9x+a9iS35ZjFdf5ZZ/45v03RNm5AwJoPjrrHtRS3oGM+lAcRcM5H0rbme0dX07scQ2wEVGeIZcRWDih2j2qG49VntG+k5tmuVTNCcdz+zaBJcEwSApkmPbA+tV674zN7Fvyd85+/SuS9zXROatvE8eloedgPTc/QVXuZ+MfKVtgrP8U5GdxGB0pA/Gqp1XidOZzv7nes4jxisaLNpQM5PmxHQf1qL2rxS8Lx7XWb4hLHuTJIIgj7hqtHg3i9Ouyfce6+VvuNJqj8PcGtmY6MZj18220TNE8DxsMp1yHUT5c7EGBO4EfVRRz17Fj1bVXSGaqXDeKuIuLNrgr1zHzMVtoT1jXk5mu7V7j7pjXw3DegV7tyPZtK/rW31mtjCg3vKGCllDGYUkSYyYG5xSZ/Cpuf/kcXxN+d1Di0n/ttAH80Zy/w9w1ghrVi2rDZol+3ztLfmnNK4PANTWpFcaqmtZq7amYja3UTpRtwVqxws70p1h2aXGawTTj4CjBzQzIvaqnepvOAlbvXdxJqe4w/hEVE10xFV9JwgArbKu81EUqDiSRp7agG9jgf/KPvTwtEBwK8+/tUsvdNhBaZlAuOXAJjABWRtCrq/Sr3euBRJ2/16ADqT0ArtT1/Bpd8TqYrju83XzvwfJmvL8QtBLac5yI3z3xWXfDt0GBpb2MH3g16f4u5ULQtHDFmafKAPna4CQN4Dx/4iqnxt8hWgiZMenpXj/r33+fd5j0PznPXO0FyLl12wQ4ZQ0ggZ6bEHv6V67yjnycRZ1ocCdS/xKRMgrvmMd68W5jzN0hQcECWg57ZovlHjccIGa1bZrrppdnYaQQSVZEA6YOTW/8Axuupbev6y/ac2ZHpPKPHtm7xJsq6wyq1t5+aRlGB+W4DPl61YHYnevn3lfKb/EMz2EZzb87RAIzIInrI/Fe78kuM/D2nZ/iMyKxfTp1ahM6em9eh+ffluxyfpzicitEVNorRStmTy5ecXGaABidh5f8AT70uvcOyajb+3Y9o6+k0eGMQDHtUfwcyP+R6/wBa8Wdx6WUJw/MNSgs0Hs2QesYiD1pjwt0NBKmOhMjHcKRAHXeg0tojgliN5MZEjE99uneu+D5ii3FCgsCcasRI+U+mfoa131qDXmPKn6AMCRtPyjrtHWlHF2yH30ssZBBG8jI6U14Lnn8B8oEgZ2GcE9e30+0vEcIl0Tsw2ZQMzG4+lTP+zemeD7C3ODtN1CwRvBBP9R96bNy4E/v9iqD4F5p/dbxtOYtXBgySocf/AK4wZ6R2p1z/AMbrZ4tLahiUDlwTCnUqaGxJIEkj3PatZ3iPHVgPLzWDgmHSqnd/tbthiosOSDGZzkDHlkZwMVYuH8Xr8H4t9DYGoCHI2MAMYAKiTGQIq5+lvxN4kHW+CJxtSvwJxz37DC82q5auvbcwBlSIkAbwR9qU+Kv7ROG4ZZW6TdYBlVS5BB2nSYX/AGOKpXKvH11OJvnhDqXiXDhfhy5uRBgEkLuZJxiaV6pyR7sbSgbUPxF8IuBJOwqrcr8VlODD3WNxwTkkSQQGBMYEAxA7H1AQeIvGYIf4LAliMzIgjMfkRtj1MzesVJojm3j5bdy7Zj/FDaVjOpoyMGMNGR+d6tliDABhyCdDEBoBgmNyAcSK8U4C7bPHcO10wocO52EAzv0k9aP8U3uJv334kArpIFvzaX0/wsP5Sdztlj2qZ+tzTv5y17EeAY7kCorvBRSH+z3xqOKtJZvEji0B1BgRrC/xq2zGN/adqsvGcSqjJhuxn746Rmelbc/pWV4gM2o3FD37YYEHYiD7HFRc15u9kAi2LoMwR23+UkYiYacx6Uhv+LyV1IFjrtj0I1fiq/1k+p8KZLeX4suSXRIgmRqJAlFHVlz1PmI2FGWrurUNOkqYzHUBunoaor+MrjH4ihVJAUHyDEkwZz1HWtp40uqMvp+Yt5FeSczIxml/vD/yqxeMOX/E4VzIU2/OCZ6AyMdx+YrxHiOcsZC5gyMdvTrXol7xXxF6zctMiuGXLJAC5BBM9DBEe1Uq/wCHVb5P8NyyACdQ0sWDMSCYCgA1y/peO/03G/G885pTxHKOKdVc2LpRhqUhHKkHqIBoPheXXLlz4aoS/aIiMkmdh719E8v5nZC6Vvolq2FQEyTCqomYAHTvsa8u4vjtV3ibzGWvXGmDLC2p0opIECYmR6bVrck9Jm028KXrXLbTaoZ7pHn8wGlRhR5ZwSST3IqwcB4qbiHCWVWO8NpA7k/wiPv0qt8FxvDNwl0LYsrctL5WuOTcOok+WRkjO57UZwHLHbTcN150gATiF+URMGD6Uf6XnPZeG/xfQTGxbGSBudsZ6muOJ4yzaOm7dCsBJHQek96qV/mV1IbXAwZAAxiDt5Y9Peqxzl7twlgdSiTGnzZ652Pqaq/vb8L/ACz65FdVwDW9VeY7EHHcPqWRuKD4VAJb0Ig/v1ppNLeNtaTI2Na89XMRefesRTiIPSNvYSfXrTuzzL4Y0MAI7R2BBBXBkGaS8vdC3ndUEbkgdY+tb4q7FsBdpPsDJP0GT9Sa24+az6+rVw/EJckown8+k/1qG69x9LwHJEKwgERMqZMjbG9VO1xzKTHt/wCXp0ovhOcNAUAETLSTv3Xtn95qkrBYto/za5kgyAYj2OaecDzoIhtOiXR5hLLEqcaSQJODEnvSn+82Rb1i7DfxDT5ffG0/69qiscfqidMzIIMYnsaJ6+CzfoHn/g43ynwoXSsGSSWMnIJ2BXTI7zG9KrPg3iLUMGS2w2Y3Gn6aVAn2q62+JKwCOkzI6+1FJcDiDBBoCkPwHGJqX4nxlZQCFJaMloCkYMmTH8x70Ne4rCjUcYysRAzA/e1XziOXgxE47Dad4iPSq/xfhgEXo1FngqTkqQTImflM1N9qhHyi+hvhnOkKJz9d9P3pv4i44vpW3cQgZOc7YMLPScetVjh7Ugx5mJ8wDRAGNJ6k74qDilup1AH8vxBPeNIOBtuegokFurZyfmT2NF4vmSAJwYIO3zET7frU3H+P7t9xL6BhYVdxMkkzmSJgdqF8McuL8BcvuTKl4znyrAE9s1VQpOkKpLNsACSY7D7U9oyPV+C4xrza/iMCpgHBJJ3nVOfUSdqXc68Ki5i2xBJG5MbGfX1J/rQnglrim6t8w6hSNTCQPNOZgdJ+1WG2DdgowhgcgSQgJHXYsR+PSjaSnXvBa21Gu4pZz0J222jbeKI5fyRhK/CX4cxMwY7mQQYHTIq28Lyi2hDQWb+ZzqI6SJwMdgKKe2NzMdev4pGqHF8hZV8losSCMFZA3nPrGPpSfhOAuC4V0XCSREoxgCZyRAkVf+I4nVAtAk7SysFA6nIBY9h/SirTqoJYj/eiSB53buHVp0i3BIOoaTpG5j1kR3rTcJ5Z+IDORpAGD3mZP2z0q88aiXRDWx+J/Sl1rkHDoTFrrnP2+YnHSmSorZWU0r5mIxMk95HWPbvXoPLuGCpBImZjtOY9TW+HezbMpbVWOCQBJ9C0Sag5pxrsCEIA9MtnpB2osNpbS3gQQCgZhjrpMY9BH3xQt3wzbafNcE/5sfWRNEct4hFRbZYgqAPNtjAzAH2qe7ZuEwHCzt5JON9zQFCmthqh11sPXI3TBqxxIg1Abta+PQC3i+XguCxiN/X+lQjjDqxkSf8AUxTa6NXv+96UXeXMXCID5zA7KSYyeldXPWxhZlNOD5HcvWfjphpgId30/MVPWDA9fcZVXniWggg+bH6jp6/eO3qXKeAC6QvyqoVPZcE/Xf6+lD+IvDFq+2osLVyIDZJczgMgyw9d81HP6b9O8Y80W+TgTpPXePf9KsnITZYEXndTsAhAj1bE/wDFLeY8pu2PK6+U7EDHuD1Hp+lAHhiV1FTGwYbGOmcT22mtNTiyf9Wt2uIZAddsAEMSYie04icke/pVk4S4riUYE9VJiPUEYIzv17V57yzgEdXLOdIMAD5pPX2j7xRHDcBxNoF7YMJOQZkdwu8R6fpRoekfHK4cEEen9KxnU9f36TVN5X47bC3cmdzkR27/AJp63iu1oJXt1MD7npQCjnfhW0NTJZ1ErgaiFBJksVGSfSYMVzf8JgWiUQm4v8+JM5kkQPQUTd8TOY+GBE5JIE99/wDT0po/MgqoxIRYwCx3EkmRJaepMUjB8GgTgQrhkJVpQ4guTJI/yrk/atKtmxZB1bjPll236j12C43mu7rhrep/MrjOPKZPlmSJEwd6WcxddU/3cAgQPm/hEN5B5QIpabX90GlQvlAiB8xgknOc+01nDcx4mwSRoW2TMXDpx+o+xrt+JaAJgHMDAjpMfvymo7tmV9znas/JXiObx4UkXGBPSEZvzCigb/jy8w8hQDVEiAfb0MZx6fVjyjwzZe3rukxqgKp305I2JM+mwpP4l5XYGnQoUCQFJJIG89hn37ntWk9+04sXIOM4q4huXripbKnTOiWMgTEzp394pvwfDkrLKmrUZKqQG/zZnpXk9vmFy0YDotuRhQSc9FLDeOtepch5grWlCAwAAAWJeDMap679c1XxI02ZwTioAiqxXVmJjSR9jsaOTiEOJE9jg/mouOtkgMpGOnQ+n56U9GBWSojbMkyMxiu+GdmUFhDdRO2e4rorTJDcG3cVo3TA6xiJyPUSa7BNdT6UYHnnxKlsIXMD3PtUXFshI0AjpG5Pb60VZ5LdK58urYDJOY83YfuK5Zy6Nc8RNwrbtrqb/Isk/boO5qax4bvsYOlTBMM2YAnpNPuUcCnDKQW85YT5gPYHSTqOPlnrUvEcz1YtgsxidGwjeDmTuMDrmtfFHljrlHh+zYtLcugNcIEz5gCdgqxHbO5o+zwCMZWxoP8AMwtrn6AkUr4e7ddzplRaJXcjYdyPznenVrmuRbaDc7AmTG7RGBUZadqccudfM11VUDouw9yQB9qAucRbybaG4dviOYBPZBiR3OAPXagOfcs4q86rbYFJyo6HcFi2D6VLwPBOGK3yupoCgMx7ySYA9gPWl4UeUSWeYaJkhj6DHsoO/vv7Ur5pwtph/hAT/FbgBAf0BPYj7V3xvhe4/EAWyLdsDzFWgmZkDBMj6YNGryq5bRVCLoXBIaJGx1EiWPr6nNXzLyi2Ui4YW1Yn4Y+J18szH+YbVL/fWYwtsR0JMkGcYEH7ZjNP7fKBcUMVTzTCiBp/l864yP1FaucvWy0ltJ0E5hlgkAyYEZjNX6pKweQpdUSD8czIS2QBv88YYf5hn3oOx4Vi8fjXFNteik+f6HKgVbhc8umVcvMBHAMdYtmQRuaItGNkI2+UIV/8gAGI3nIoIiscvFpNKgojZ1AdRvBYnMY2G1aXhCz/ADEgRkjUABqwTGSe3WOkU+t+KLSyCyg9NKFcexkjtQd/jUuHWxPzY0uiyoIwVM+vv9qDF8Fy9dMsJO2YJEY9lPXHpQfH8jZQWswTDYcmST0DEwKm4m+FUG0XWDJLiQR3hfmNNeF5vYFuWuLqAEiDuegESe2KWG85trdBYXfLd/hUlROYgA9IGM5platuip8W2ASJHmP5AMDpUvijRcv6oZpUACAAo9ceYkzidqgkqitebUs+UkDE9NIJnAwNqm86qCVZkViFJD/yswx0G8xj2PrQ78tR8trT6qw+xAJ+9c/3z4rxkqIhiY1ZI/mGIG1TJwvEXLiJbAGowYMRvkxPTsfSn4p0HZ8MC8zBALsYC+YEd5UwPWZM1dvDvhh7K/4jDSRGgDYb5f8A0G0700sNZ4S2Ee4qdSWYAsepg5qFvF3CRP8AeLYHaTP/ALYmrkTo+5wikQRS34ehiIGd6C5l/aHwlpSVc3HjCqGyR3JEL70Vw3F6vPcKKzQYkQBsIY/NiMjvRThfx/AXCZtXNE/wsoZT9DkfSheCF1XK3rlpP5IUw3cEapkb4p3f4+0MM6R/3A/pUb8Ct1fKxKnYzI+moRSBVfN8HHwCO+t1/BX/AFoK/wAVxn8Nqx6H4hP+gp/a8PrMsSe2TI+oMfii7fLrabKPds/k0r0eK5Z4e1YVVJOpRO0mfoN5PvXPE8wRl0htPoqkuOwEGFJ9aiXgZMGQBOzGSSMzkmemaN8qGdBziEUb/T9fTeqSHu8JrA1/ERNyouAKQYkOd85wI9TRX980W1W2CBMT1YD+UQSxjGYFd/CEgxEZgnExifv9N81M/ENplSEPrn3nMA0g4+BIGqfXTK/+IzJ2iu+HsLbQKBPctvGd+vWK38YrGxmMnc4ncARj6bdxUtm3PY+kZ3nc70w0txllUyIJkkkTPad/30oyyGKA3GhhMKMjYgE5P4qNrZI9PTFZatsuftSAm1YMSYJP8ogf7/WsvoSrDGREEDNd2bkioeK4oCdWMdNyTtAg/famC9bbpbNvQWkBWAQhQW3ZSDgD67Vo8DbLZCgjYeYx080HeMDff3qS9cAk+YoRpgHUMkA4mTHf61i6ChZRpcA74I2ySNsRmaRpU4cMDpZdvmHqTnOZ6fSobq3F0ppsnV1YET2+UZ/260m5rzuyGGi8y530kCYGCQMjHUf1ongeNFy2octcJMB8IIO57HadUUfR8ppe5LaZpPwwI2x6wSNhE0r4bkJJk4TUQsMfMBjzd+wAHSmScSEAV7AuJjSQsMJ2kSSTG5MHO2aWXOdgqVNsiGwVneSMACDEwRtShsHhtBOkqsbksTgb426dKg4rl7rA+GPMR5pO3YeY6T6RuaL5fbZxrggGYIjbp5fyT6D6643hmHn1y/SYj7d49aZFl7hATBVo7GY/Eg1teXWmPzDpuqMAR7xGR+K5tNxF1AzMFE+U6QROR8pPWmH90i35lMifNcCqvm3PlOB+aQLf+kC2daXEG5Jhh7zuKj+LeWQBpRtyAiMxjYaSDsZ6GNxmpuIvtpVLcqFO4aPMMArqO07e1T6bsSwB0xJ69ciJ65+uaenhTe5eVDOZcx/FMycb5n60AOXso1NbjaBpEkztt9Y9Ks/ChLkFkwPNkSQRiTmeh6Udb5haILA+mBnBjPajSxS/+guWMXoJG1w6AuRvAnuPv2q0ch5TA0vdBgR5SmTuSGPmjYb1u5x+qSBEnM9hsuOlcNxLNvH0A/pU39JFTmrFb4W1aySAe5acegn9K1e57bX5Qzfgfc/0qrfBH8o+wrhkHYfUVne9X4nXE+Ibh2AX2En7mkfFc8ltLfEZu2D+NUChuLRiCEDnuFBI779D6etLDfNv/wBF+x8u0+swaqc6m9YtHxfJqIAad2OwwNTZH4z7Urv87Btv/iqfLuiloJmJjAIEYJ61LxqkkIwUA43BPuRmM5qHmBRECqiuV3bG8eu469q03R4XNO+F44OoCkNt19sHG+andR/Lt9fpiqFe8TXLbI861UlHCwoK7rsNxnNPbPiq26+Vp6wJnfb/AGPelPiTDj+IUY/iGdus5xU/LeYvqEDEiQZkT69hVa4bmdwy6WRozBJho7x1z3p1yi8zETjUfwB6YHt7d6CXCK4dhGK7s3NSTUBXM05RjvVG3+1R3pMEYbp+xXQcdPtWw1MF5uuRpAAafKqoCCemCffqIGY7x8Zw7+ZIwAJlCwB382QGB7ep9BTHibrLBt6ZOCGmBneR9aW3+aC1elyptOQGc4bXgLAI+UZH0JpAF/0m083HsIWj5VLkGDutp8KSfXP1orhOHDRDFLdt4NsxOROlSRK9N567U040jTLiV3B327CKUW8sFZfhrOGVjHmgA/5Z/BFIDwxYjydRlzCAekTqbrv0G1Zfci4EUqEKGdEKVJMLAE4aD03FLSDb/wANFY+camOYJ0hiSfQggehru3aKqRbYvcHlLvgnUVZc9gojbqNiYoNJzDirosN8BitwLK61hYBAMyMnBP1FC2+Duoo+LfW7LFW1CPPg+RjGkFZwe3WcHLdYmN5lT5TIx5tQIxgzmpm4ZigKMoVT/GpiVxvnr1pkEv8AFIdSnUFUaoMwFAIBOAQBvPcUFa4kfCaLr3GaNC4OsEgA+YZBJ67RVgs8YptzcUBmBB0wZAx076sTSDmvPLHD20VFDm38s749e/qKM0jDgdCL/iOiv1GoYOxzvP72pfzTjjrLZFoAwQRDR39P1qPlvMLHFEXCptuk6gCIOoGMxkGPuKLbgLTtpLM0gEBjgAzBg/p1pKIuXcY5fRpMgDvJxJJJ/wC7p39qJ4plMq8YwRPfPemVzhXWz8NiCJmYJBOowIkEYgUu5p4et3zNv4iN/FoA0sCcydgfWfeam86elt/n9tDpDEt0UKWJ9uv5ppy+67pqKFfQ7g+ucY6b1Pyjk/wiQqKtuY8ubjnYs91shR2GKb8Pwx0nWQWnphYgYAH+uaPGDyqvXeIOxwewBn7b1W+cca5uKmhys7DBdhspnKr39qu3H2IG8ZjInJwB9Zqvc6UhWAmdup7de2enpVySFdHcn5slzCEyJkMpKkznzbHPWab2nVwZ8rDp6dxSDwUzgXERlCiDoIJ+bBaegxEU3HIDqLF9DMZISdM+mqY+kUUiW5YDSQGYk5IJkn3HT99KX8Vy4AAtpWdgT5iNup796MvWbIdQoEQQWbU8yRjJ39+9SXSoEhFUbfKJKzsIz3rDnmT+unrrqz4rnF8HbZdCsAxOB5jJ9gDJ/rS60gtsZYyOyn/+iIq53+FF3y3F1AJCwIKk/wAQM5Mikd3kbuqhoFwYkmQy9A0bMo+/0rfmZMc/V26K4G/rUBe3Voz2gAzirRyDk4ssHuMNRGFE6QP82rr7CkPCclWwcMzEdTt6GKnvln03A5Vydp3HQsDg9fxU/wBH8XWzxqWiSxATqTOCf1FdLxaOZR1b0ByPoaoHGtxBIEpGOm2fmgmJ60TxQCqPNDEb9gMk+52pkvrEN0INQ/KetVbguZtbCarkA9GO+JjNMLPiBm/9MN2IJHvvM05QeghhSzmK3CdOCMmGyCSCOq4AA2qJvESDBVs4xE/TNS3ObW2EMH2/l/pRQl4njrbqArRBiARkjBB7x+KD4Tm6tdHW2JG3X+FgSdtxEetBXOXWiSVcjVvkifealt8HCQCDOJMH6/70hg9OKm5ceZVTqgER8vmOe8gD1U11dumfjyokf/bZTBBgj5o0nG8delbs8MyptiAPJvEg9fvAxQfE8E91tIfyMAJkAg7jSInYQR+wwd8NxLlHT4LbmTIM9syIMdJ6UNba6vljaIAI1AdPQ/T1pffY2SRcNx3aSDbkKq9cMTmT+fSkvH+K7dkaLYLv/EzNImB19DO1GAd4s4u4gEiEDARjfSTMD6CqVxXEl4Y7jEenSueYc0uXm1OxY+pJqHV+a0kxNFcv5kbN1XWYEavUYkfT/SvSOD4m20N8Uv28sAfWJNeVlJ2/f9asXha9eYFbShiu8tpAB+UzBHcRS6gi5cwdNDeUaQCx6TAkgn97Vi2BctZYFWg4EQP5QAdvWuPhh7bL8VZXB0jEkbHqfwajt2Svwwl1Ft7GVOSJkBpwQenWPSoW7XmS61suPOQTAU6YHUdo2qdrQGft+z60E/Ag3BcFwIYZZgGNmMnsdIMV3etOloXLrFix021XeP4Tnqd87UiRcwZmXymWAOkdJIwxJ7Z96rtq5ptNJAIOQc7Yqz2+EdVBY6nO/f7dqS865O14/wCCuvUIfIEH6nqIpgktcY1lxcWMdJkMOoMVfuE4xbltWVgZA2M9KpXD+C+JAjyIDuC0/gCgbnL+J4ZjouATvBIBj3xPrvQDFbQB0uhkDJkRnYd561FcuaWJcjSpkb7Rtnc1nCcSxJZtmMg42jf0xW+G5KLrPcuOpC4iTAOTnPtvtUzmLvVGcv483LUhD1jO+TjbHStFGjz4M4AGwHUt1M1Nyu4sCAoAxAnr8uTj7UVx7wv/AHZ+uQB/rTSWXLZdg8kgYK9x/MB1HptUlrgBl2dmQHAMZIHSAMT0/WpDa1FV9s9uk+1QtbOsNqK6TsDtiNusjY0Gj5bYL6w40mfLB/hOQpHQipb3LzIJMkGBP0jauha1qTmG+VQIODK56REzvmjbd7VKmJGx7jf8danRhRxFollkSQIgepk4+1SfERU8oIPbp7/v1o69w0n7fv8AT7VxeUgREgdIJHaKNKwPYBXzRmMb/sTQtwcWTOoAf9oj+tcrxF1STJC9j2/f6UN/9VlWg2ww7gwfsd6uUrDaxbdFVXYtcck7bLvhRjA6dzTBwkBlb2gd+v8AzS/hedWnHm8s9x+ZG1TW7gLagwInvO+9KnDazzW4D5xOOmD9jvU3LgiO91tycAz5VzmNl3JoI8SrST03+1KebWNYVEkMxJKgmNO0sBjtQAXjfxILt1FtvgAh9JwciM9etV2c0RzfgkRLTAQXmfoSJ/H5qBbU1rEVqug3SprPAOxUBWOrC4OSN4MQY/FWvkXK1t22Fy3N5nIQkahpUDaQQMkyT6UW4JNJfD3J2v3hKn4Yy5yBHaesnoKvXOrRS2q2hpAIkJAhRj6jIBIz+TXfEuM40lBHmxtERjzLE5GK7Sz8ZdSNBgrJJMx+ep9/zUW6qTE3B8utjyEefDOB5ctnZdlwQAO29S8YlhU0La1ONhLEDY6oncTI9961fZLp286rpOcjrlQfeD6mldjhHFzzEyRBLKNJE7KV2OBgztQQ+5w1tUJZRAWWECIjMjrQijWPjp8R1OFUkeScFlHSe/QTXXM7TM1tVIK6pIO7aQZE+049DvUpQIxIJ1R8o8ox2/5+lBg+Za9I+GTMjfopwTP73ovliAIABt6dT9K1x3AsCuyliA2e3WB0Gf8AajLNsIBAwNp/U+9I0N3iJlFy2cHHTpO9LEkYb5juIpo9wqzExpJGk9Nhg+sg/j2oDirmqJwc4wSBMf1oCp8vSWKkmARH1EmmhQKt0aQYCgSAd9Un3rKyilEPAnWXB2tkaR0+VM+pzRD8MGJmY1MI6QNhWVlINOsbYkgH2kiPzW71oBwBgHEDtGP0rdZQYZLhFw+n9J/WguZ8QVgqYIIOPf8ASsrKmmeM0oD6A/el3FcW0sJxDf8AxUEVuspQUvA+MyqxIBEY9d96Y2+UWkEBB9ck+5NZWVaShrY+I4jAJAFbawBkYNZWUoaflfFsSVbzCJzv96j4XmT/AN6LGDKhYOwAOI7f71usphJzuwvwvlGEePwf1qvWlyB3gVlZV8/EVfPDd/XctWGANsTAM4w2xnr19zVyucGqmVEY2zGJjHpWVlAJubWxcUFp8vYkbxIMGguDvEaRuWyTmScicY2j7CsrKmqhzrxkAkRv7iuXu5ZCAR5d/wDMDM/at1lBlfE2FPEWbZHkMtGcFQSIO4+9F8XwKtCNqIkGdTTiesz0rKymSHhvOxdiSwJAkz1P7+tEcRcJkVlZSgqJDqUA5G0dNzQF1NF1VXC6hgR1nbttW6y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32" name="AutoShape 8" descr="data:image/jpg;base64,/9j/4AAQSkZJRgABAQAAAQABAAD/2wCEAAkGBhQSERUUExQWFRQWGBoaGRgXGRgcGhwYGBkVGBgYGBgYGyYeFx0jGhcXHy8gIygpLCwsFh4xNTAqNSYrLCkBCQoKDgwOFA8PFykcHBwpKSkpKSkpKSkpKSkpKSkpKSkpKSkpKSkpLDUpKSkpKSwpKSksLDUpKSwpLCkpKSwsKf/AABEIALQA8AMBIgACEQEDEQH/xAAcAAACAgMBAQAAAAAAAAAAAAAEBQMGAAECBwj/xAA/EAACAQMCBAQFAgMHAwMFAAABAhEAAyESMQQFQVEGImFxEzKBkaGx8EJS0QcUI2LB4fEVcoJDkqIWMzSywv/EABkBAAMBAQEAAAAAAAAAAAAAAAABAgMEBf/EACARAQEBAQADAQEBAAMAAAAAAAABEQISITEDQRMEUXH/2gAMAwEAAhEDEQA/ALalEK9CKakFytEi1uURau0vDVIjGkDaxfprZ4sRVdtPR1h6LDNXedhQr3aKt4FD8VFEDlXmpLag1zb4TEzRVlIoJLY4YDpXbDNRf3iorl6kaa8e1DHiYO9cM/rQL2c71UhWmDcT61Az1oJFYaMJw1Yq1hNc66eBMHiuDxFRF65L0YHTuTXNsZzXOuth6ZCw2wArrir4RZoT4ted/wBsPP71pLNm2SFvayxGJClQEn3Mn3FTfXtfM8ri2XOeKzm2HBuASVnIB2JH0+1bN49BXnP9jltn4y/qTy/B8zkAw2pYXV0nzY6x6V6jfWMLgVpx1LE98eN+hfiGKGu8GWJMGKYcLnYY796zj3hTVy5cRnogKQZrRsF28o/fei+G4FnzUrcOVMKc9TWvkykcXbfauQtGOYFQ4NcboaQVPbFRqtE21ph2goq1SHj+ei0WESVAJkxg9sZgZpjy7mAuoHGJkEdiMESKQN/jmtF6FDV0powaOS6alW9QS3K5e8KJNGmOua5eh7XFqNq5vcfPQ0/GjY6JqPXnehnvTkSKhu3p61c5RejG3fnapdNJLbFdqk+O3eqvBeZwlmRNROgFB8NzBhjpXDcb5qXhT8oKioyma2vMF7VBc47zbRROaNS/BNcAEUQeNXT0pTzTnS2hqJEwdIO5IHQdY3NK3Jbf4c92SEnjbnb20KWri220yWiWE7Bex9cxjHWvDjxNy4WcszLgMxYtBO2CZOQNqfeM+faiyA+Zj5j19Sf0+tV+LqpGCnWCpH3GRXHx313vV+X46es5k5j2L+yXnFv+5MggXFcm5BJJLDykztgEQNtNXC7xk7CvGf7KeYFOIdTn4kKffzMD9x+a9iS35ZjFdf5ZZ/45v03RNm5AwJoPjrrHtRS3oGM+lAcRcM5H0rbme0dX07scQ2wEVGeIZcRWDih2j2qG49VntG+k5tmuVTNCcdz+zaBJcEwSApkmPbA+tV674zN7Fvyd85+/SuS9zXROatvE8eloedgPTc/QVXuZ+MfKVtgrP8U5GdxGB0pA/Gqp1XidOZzv7nes4jxisaLNpQM5PmxHQf1qL2rxS8Lx7XWb4hLHuTJIIgj7hqtHg3i9Ouyfce6+VvuNJqj8PcGtmY6MZj18220TNE8DxsMp1yHUT5c7EGBO4EfVRRz17Fj1bVXSGaqXDeKuIuLNrgr1zHzMVtoT1jXk5mu7V7j7pjXw3DegV7tyPZtK/rW31mtjCg3vKGCllDGYUkSYyYG5xSZ/Cpuf/kcXxN+d1Di0n/ttAH80Zy/w9w1ghrVi2rDZol+3ztLfmnNK4PANTWpFcaqmtZq7amYja3UTpRtwVqxws70p1h2aXGawTTj4CjBzQzIvaqnepvOAlbvXdxJqe4w/hEVE10xFV9JwgArbKu81EUqDiSRp7agG9jgf/KPvTwtEBwK8+/tUsvdNhBaZlAuOXAJjABWRtCrq/Sr3euBRJ2/16ADqT0ArtT1/Bpd8TqYrju83XzvwfJmvL8QtBLac5yI3z3xWXfDt0GBpb2MH3g16f4u5ULQtHDFmafKAPna4CQN4Dx/4iqnxt8hWgiZMenpXj/r33+fd5j0PznPXO0FyLl12wQ4ZQ0ggZ6bEHv6V67yjnycRZ1ocCdS/xKRMgrvmMd68W5jzN0hQcECWg57ZovlHjccIGa1bZrrppdnYaQQSVZEA6YOTW/8Axuupbev6y/ac2ZHpPKPHtm7xJsq6wyq1t5+aRlGB+W4DPl61YHYnevn3lfKb/EMz2EZzb87RAIzIInrI/Fe78kuM/D2nZ/iMyKxfTp1ahM6em9eh+ffluxyfpzicitEVNorRStmTy5ecXGaABidh5f8AT70uvcOyajb+3Y9o6+k0eGMQDHtUfwcyP+R6/wBa8Wdx6WUJw/MNSgs0Hs2QesYiD1pjwt0NBKmOhMjHcKRAHXeg0tojgliN5MZEjE99uneu+D5ii3FCgsCcasRI+U+mfoa131qDXmPKn6AMCRtPyjrtHWlHF2yH30ssZBBG8jI6U14Lnn8B8oEgZ2GcE9e30+0vEcIl0Tsw2ZQMzG4+lTP+zemeD7C3ODtN1CwRvBBP9R96bNy4E/v9iqD4F5p/dbxtOYtXBgySocf/AK4wZ6R2p1z/AMbrZ4tLahiUDlwTCnUqaGxJIEkj3PatZ3iPHVgPLzWDgmHSqnd/tbthiosOSDGZzkDHlkZwMVYuH8Xr8H4t9DYGoCHI2MAMYAKiTGQIq5+lvxN4kHW+CJxtSvwJxz37DC82q5auvbcwBlSIkAbwR9qU+Kv7ROG4ZZW6TdYBlVS5BB2nSYX/AGOKpXKvH11OJvnhDqXiXDhfhy5uRBgEkLuZJxiaV6pyR7sbSgbUPxF8IuBJOwqrcr8VlODD3WNxwTkkSQQGBMYEAxA7H1AQeIvGYIf4LAliMzIgjMfkRtj1MzesVJojm3j5bdy7Zj/FDaVjOpoyMGMNGR+d6tliDABhyCdDEBoBgmNyAcSK8U4C7bPHcO10wocO52EAzv0k9aP8U3uJv334kArpIFvzaX0/wsP5Sdztlj2qZ+tzTv5y17EeAY7kCorvBRSH+z3xqOKtJZvEji0B1BgRrC/xq2zGN/adqsvGcSqjJhuxn746Rmelbc/pWV4gM2o3FD37YYEHYiD7HFRc15u9kAi2LoMwR23+UkYiYacx6Uhv+LyV1IFjrtj0I1fiq/1k+p8KZLeX4suSXRIgmRqJAlFHVlz1PmI2FGWrurUNOkqYzHUBunoaor+MrjH4ihVJAUHyDEkwZz1HWtp40uqMvp+Yt5FeSczIxml/vD/yqxeMOX/E4VzIU2/OCZ6AyMdx+YrxHiOcsZC5gyMdvTrXol7xXxF6zctMiuGXLJAC5BBM9DBEe1Uq/wCHVb5P8NyyACdQ0sWDMSCYCgA1y/peO/03G/G885pTxHKOKdVc2LpRhqUhHKkHqIBoPheXXLlz4aoS/aIiMkmdh719E8v5nZC6Vvolq2FQEyTCqomYAHTvsa8u4vjtV3ibzGWvXGmDLC2p0opIECYmR6bVrck9Jm028KXrXLbTaoZ7pHn8wGlRhR5ZwSST3IqwcB4qbiHCWVWO8NpA7k/wiPv0qt8FxvDNwl0LYsrctL5WuOTcOok+WRkjO57UZwHLHbTcN150gATiF+URMGD6Uf6XnPZeG/xfQTGxbGSBudsZ6muOJ4yzaOm7dCsBJHQek96qV/mV1IbXAwZAAxiDt5Y9Peqxzl7twlgdSiTGnzZ652Pqaq/vb8L/ACz65FdVwDW9VeY7EHHcPqWRuKD4VAJb0Ig/v1ppNLeNtaTI2Na89XMRefesRTiIPSNvYSfXrTuzzL4Y0MAI7R2BBBXBkGaS8vdC3ndUEbkgdY+tb4q7FsBdpPsDJP0GT9Sa24+az6+rVw/EJckown8+k/1qG69x9LwHJEKwgERMqZMjbG9VO1xzKTHt/wCXp0ovhOcNAUAETLSTv3Xtn95qkrBYto/za5kgyAYj2OaecDzoIhtOiXR5hLLEqcaSQJODEnvSn+82Rb1i7DfxDT5ffG0/69qiscfqidMzIIMYnsaJ6+CzfoHn/g43ynwoXSsGSSWMnIJ2BXTI7zG9KrPg3iLUMGS2w2Y3Gn6aVAn2q62+JKwCOkzI6+1FJcDiDBBoCkPwHGJqX4nxlZQCFJaMloCkYMmTH8x70Ne4rCjUcYysRAzA/e1XziOXgxE47Dad4iPSq/xfhgEXo1FngqTkqQTImflM1N9qhHyi+hvhnOkKJz9d9P3pv4i44vpW3cQgZOc7YMLPScetVjh7Ugx5mJ8wDRAGNJ6k74qDilup1AH8vxBPeNIOBtuegokFurZyfmT2NF4vmSAJwYIO3zET7frU3H+P7t9xL6BhYVdxMkkzmSJgdqF8McuL8BcvuTKl4znyrAE9s1VQpOkKpLNsACSY7D7U9oyPV+C4xrza/iMCpgHBJJ3nVOfUSdqXc68Ki5i2xBJG5MbGfX1J/rQnglrim6t8w6hSNTCQPNOZgdJ+1WG2DdgowhgcgSQgJHXYsR+PSjaSnXvBa21Gu4pZz0J222jbeKI5fyRhK/CX4cxMwY7mQQYHTIq28Lyi2hDQWb+ZzqI6SJwMdgKKe2NzMdev4pGqHF8hZV8losSCMFZA3nPrGPpSfhOAuC4V0XCSREoxgCZyRAkVf+I4nVAtAk7SysFA6nIBY9h/SirTqoJYj/eiSB53buHVp0i3BIOoaTpG5j1kR3rTcJ5Z+IDORpAGD3mZP2z0q88aiXRDWx+J/Sl1rkHDoTFrrnP2+YnHSmSorZWU0r5mIxMk95HWPbvXoPLuGCpBImZjtOY9TW+HezbMpbVWOCQBJ9C0Sag5pxrsCEIA9MtnpB2osNpbS3gQQCgZhjrpMY9BH3xQt3wzbafNcE/5sfWRNEct4hFRbZYgqAPNtjAzAH2qe7ZuEwHCzt5JON9zQFCmthqh11sPXI3TBqxxIg1Abta+PQC3i+XguCxiN/X+lQjjDqxkSf8AUxTa6NXv+96UXeXMXCID5zA7KSYyeldXPWxhZlNOD5HcvWfjphpgId30/MVPWDA9fcZVXniWggg+bH6jp6/eO3qXKeAC6QvyqoVPZcE/Xf6+lD+IvDFq+2osLVyIDZJczgMgyw9d81HP6b9O8Y80W+TgTpPXePf9KsnITZYEXndTsAhAj1bE/wDFLeY8pu2PK6+U7EDHuD1Hp+lAHhiV1FTGwYbGOmcT22mtNTiyf9Wt2uIZAddsAEMSYie04icke/pVk4S4riUYE9VJiPUEYIzv17V57yzgEdXLOdIMAD5pPX2j7xRHDcBxNoF7YMJOQZkdwu8R6fpRoekfHK4cEEen9KxnU9f36TVN5X47bC3cmdzkR27/AJp63iu1oJXt1MD7npQCjnfhW0NTJZ1ErgaiFBJksVGSfSYMVzf8JgWiUQm4v8+JM5kkQPQUTd8TOY+GBE5JIE99/wDT0po/MgqoxIRYwCx3EkmRJaepMUjB8GgTgQrhkJVpQ4guTJI/yrk/atKtmxZB1bjPll236j12C43mu7rhrep/MrjOPKZPlmSJEwd6WcxddU/3cAgQPm/hEN5B5QIpabX90GlQvlAiB8xgknOc+01nDcx4mwSRoW2TMXDpx+o+xrt+JaAJgHMDAjpMfvymo7tmV9znas/JXiObx4UkXGBPSEZvzCigb/jy8w8hQDVEiAfb0MZx6fVjyjwzZe3rukxqgKp305I2JM+mwpP4l5XYGnQoUCQFJJIG89hn37ntWk9+04sXIOM4q4huXripbKnTOiWMgTEzp394pvwfDkrLKmrUZKqQG/zZnpXk9vmFy0YDotuRhQSc9FLDeOtepch5grWlCAwAAAWJeDMap679c1XxI02ZwTioAiqxXVmJjSR9jsaOTiEOJE9jg/mouOtkgMpGOnQ+n56U9GBWSojbMkyMxiu+GdmUFhDdRO2e4rorTJDcG3cVo3TA6xiJyPUSa7BNdT6UYHnnxKlsIXMD3PtUXFshI0AjpG5Pb60VZ5LdK58urYDJOY83YfuK5Zy6Nc8RNwrbtrqb/Isk/boO5qax4bvsYOlTBMM2YAnpNPuUcCnDKQW85YT5gPYHSTqOPlnrUvEcz1YtgsxidGwjeDmTuMDrmtfFHljrlHh+zYtLcugNcIEz5gCdgqxHbO5o+zwCMZWxoP8AMwtrn6AkUr4e7ddzplRaJXcjYdyPznenVrmuRbaDc7AmTG7RGBUZadqccudfM11VUDouw9yQB9qAucRbybaG4dviOYBPZBiR3OAPXagOfcs4q86rbYFJyo6HcFi2D6VLwPBOGK3yupoCgMx7ySYA9gPWl4UeUSWeYaJkhj6DHsoO/vv7Ur5pwtph/hAT/FbgBAf0BPYj7V3xvhe4/EAWyLdsDzFWgmZkDBMj6YNGryq5bRVCLoXBIaJGx1EiWPr6nNXzLyi2Ui4YW1Yn4Y+J18szH+YbVL/fWYwtsR0JMkGcYEH7ZjNP7fKBcUMVTzTCiBp/l864yP1FaucvWy0ltJ0E5hlgkAyYEZjNX6pKweQpdUSD8czIS2QBv88YYf5hn3oOx4Vi8fjXFNteik+f6HKgVbhc8umVcvMBHAMdYtmQRuaItGNkI2+UIV/8gAGI3nIoIiscvFpNKgojZ1AdRvBYnMY2G1aXhCz/ADEgRkjUABqwTGSe3WOkU+t+KLSyCyg9NKFcexkjtQd/jUuHWxPzY0uiyoIwVM+vv9qDF8Fy9dMsJO2YJEY9lPXHpQfH8jZQWswTDYcmST0DEwKm4m+FUG0XWDJLiQR3hfmNNeF5vYFuWuLqAEiDuegESe2KWG85trdBYXfLd/hUlROYgA9IGM5platuip8W2ASJHmP5AMDpUvijRcv6oZpUACAAo9ceYkzidqgkqitebUs+UkDE9NIJnAwNqm86qCVZkViFJD/yswx0G8xj2PrQ78tR8trT6qw+xAJ+9c/3z4rxkqIhiY1ZI/mGIG1TJwvEXLiJbAGowYMRvkxPTsfSn4p0HZ8MC8zBALsYC+YEd5UwPWZM1dvDvhh7K/4jDSRGgDYb5f8A0G0700sNZ4S2Ee4qdSWYAsepg5qFvF3CRP8AeLYHaTP/ALYmrkTo+5wikQRS34ehiIGd6C5l/aHwlpSVc3HjCqGyR3JEL70Vw3F6vPcKKzQYkQBsIY/NiMjvRThfx/AXCZtXNE/wsoZT9DkfSheCF1XK3rlpP5IUw3cEapkb4p3f4+0MM6R/3A/pUb8Ct1fKxKnYzI+moRSBVfN8HHwCO+t1/BX/AFoK/wAVxn8Nqx6H4hP+gp/a8PrMsSe2TI+oMfii7fLrabKPds/k0r0eK5Z4e1YVVJOpRO0mfoN5PvXPE8wRl0htPoqkuOwEGFJ9aiXgZMGQBOzGSSMzkmemaN8qGdBziEUb/T9fTeqSHu8JrA1/ERNyouAKQYkOd85wI9TRX980W1W2CBMT1YD+UQSxjGYFd/CEgxEZgnExifv9N81M/ENplSEPrn3nMA0g4+BIGqfXTK/+IzJ2iu+HsLbQKBPctvGd+vWK38YrGxmMnc4ncARj6bdxUtm3PY+kZ3nc70w0txllUyIJkkkTPad/30oyyGKA3GhhMKMjYgE5P4qNrZI9PTFZatsuftSAm1YMSYJP8ogf7/WsvoSrDGREEDNd2bkioeK4oCdWMdNyTtAg/famC9bbpbNvQWkBWAQhQW3ZSDgD67Vo8DbLZCgjYeYx080HeMDff3qS9cAk+YoRpgHUMkA4mTHf61i6ChZRpcA74I2ySNsRmaRpU4cMDpZdvmHqTnOZ6fSobq3F0ppsnV1YET2+UZ/260m5rzuyGGi8y530kCYGCQMjHUf1ongeNFy2octcJMB8IIO57HadUUfR8ppe5LaZpPwwI2x6wSNhE0r4bkJJk4TUQsMfMBjzd+wAHSmScSEAV7AuJjSQsMJ2kSSTG5MHO2aWXOdgqVNsiGwVneSMACDEwRtShsHhtBOkqsbksTgb426dKg4rl7rA+GPMR5pO3YeY6T6RuaL5fbZxrggGYIjbp5fyT6D6643hmHn1y/SYj7d49aZFl7hATBVo7GY/Eg1teXWmPzDpuqMAR7xGR+K5tNxF1AzMFE+U6QROR8pPWmH90i35lMifNcCqvm3PlOB+aQLf+kC2daXEG5Jhh7zuKj+LeWQBpRtyAiMxjYaSDsZ6GNxmpuIvtpVLcqFO4aPMMArqO07e1T6bsSwB0xJ69ciJ65+uaenhTe5eVDOZcx/FMycb5n60AOXso1NbjaBpEkztt9Y9Ks/ChLkFkwPNkSQRiTmeh6Udb5haILA+mBnBjPajSxS/+guWMXoJG1w6AuRvAnuPv2q0ch5TA0vdBgR5SmTuSGPmjYb1u5x+qSBEnM9hsuOlcNxLNvH0A/pU39JFTmrFb4W1aySAe5acegn9K1e57bX5Qzfgfc/0qrfBH8o+wrhkHYfUVne9X4nXE+Ibh2AX2En7mkfFc8ltLfEZu2D+NUChuLRiCEDnuFBI779D6etLDfNv/wBF+x8u0+swaqc6m9YtHxfJqIAad2OwwNTZH4z7Urv87Btv/iqfLuiloJmJjAIEYJ61LxqkkIwUA43BPuRmM5qHmBRECqiuV3bG8eu469q03R4XNO+F44OoCkNt19sHG+andR/Lt9fpiqFe8TXLbI861UlHCwoK7rsNxnNPbPiq26+Vp6wJnfb/AGPelPiTDj+IUY/iGdus5xU/LeYvqEDEiQZkT69hVa4bmdwy6WRozBJho7x1z3p1yi8zETjUfwB6YHt7d6CXCK4dhGK7s3NSTUBXM05RjvVG3+1R3pMEYbp+xXQcdPtWw1MF5uuRpAAafKqoCCemCffqIGY7x8Zw7+ZIwAJlCwB382QGB7ep9BTHibrLBt6ZOCGmBneR9aW3+aC1elyptOQGc4bXgLAI+UZH0JpAF/0m083HsIWj5VLkGDutp8KSfXP1orhOHDRDFLdt4NsxOROlSRK9N567U040jTLiV3B327CKUW8sFZfhrOGVjHmgA/5Z/BFIDwxYjydRlzCAekTqbrv0G1Zfci4EUqEKGdEKVJMLAE4aD03FLSDb/wANFY+camOYJ0hiSfQggehru3aKqRbYvcHlLvgnUVZc9gojbqNiYoNJzDirosN8BitwLK61hYBAMyMnBP1FC2+Duoo+LfW7LFW1CPPg+RjGkFZwe3WcHLdYmN5lT5TIx5tQIxgzmpm4ZigKMoVT/GpiVxvnr1pkEv8AFIdSnUFUaoMwFAIBOAQBvPcUFa4kfCaLr3GaNC4OsEgA+YZBJ67RVgs8YptzcUBmBB0wZAx076sTSDmvPLHD20VFDm38s749e/qKM0jDgdCL/iOiv1GoYOxzvP72pfzTjjrLZFoAwQRDR39P1qPlvMLHFEXCptuk6gCIOoGMxkGPuKLbgLTtpLM0gEBjgAzBg/p1pKIuXcY5fRpMgDvJxJJJ/wC7p39qJ4plMq8YwRPfPemVzhXWz8NiCJmYJBOowIkEYgUu5p4et3zNv4iN/FoA0sCcydgfWfeam86elt/n9tDpDEt0UKWJ9uv5ppy+67pqKFfQ7g+ucY6b1Pyjk/wiQqKtuY8ubjnYs91shR2GKb8Pwx0nWQWnphYgYAH+uaPGDyqvXeIOxwewBn7b1W+cca5uKmhys7DBdhspnKr39qu3H2IG8ZjInJwB9Zqvc6UhWAmdup7de2enpVySFdHcn5slzCEyJkMpKkznzbHPWab2nVwZ8rDp6dxSDwUzgXERlCiDoIJ+bBaegxEU3HIDqLF9DMZISdM+mqY+kUUiW5YDSQGYk5IJkn3HT99KX8Vy4AAtpWdgT5iNup796MvWbIdQoEQQWbU8yRjJ39+9SXSoEhFUbfKJKzsIz3rDnmT+unrrqz4rnF8HbZdCsAxOB5jJ9gDJ/rS60gtsZYyOyn/+iIq53+FF3y3F1AJCwIKk/wAQM5Mikd3kbuqhoFwYkmQy9A0bMo+/0rfmZMc/V26K4G/rUBe3Voz2gAzirRyDk4ssHuMNRGFE6QP82rr7CkPCclWwcMzEdTt6GKnvln03A5Vydp3HQsDg9fxU/wBH8XWzxqWiSxATqTOCf1FdLxaOZR1b0ByPoaoHGtxBIEpGOm2fmgmJ60TxQCqPNDEb9gMk+52pkvrEN0INQ/KetVbguZtbCarkA9GO+JjNMLPiBm/9MN2IJHvvM05QeghhSzmK3CdOCMmGyCSCOq4AA2qJvESDBVs4xE/TNS3ObW2EMH2/l/pRQl4njrbqArRBiARkjBB7x+KD4Tm6tdHW2JG3X+FgSdtxEetBXOXWiSVcjVvkifealt8HCQCDOJMH6/70hg9OKm5ceZVTqgER8vmOe8gD1U11dumfjyokf/bZTBBgj5o0nG8delbs8MyptiAPJvEg9fvAxQfE8E91tIfyMAJkAg7jSInYQR+wwd8NxLlHT4LbmTIM9syIMdJ6UNba6vljaIAI1AdPQ/T1pffY2SRcNx3aSDbkKq9cMTmT+fSkvH+K7dkaLYLv/EzNImB19DO1GAd4s4u4gEiEDARjfSTMD6CqVxXEl4Y7jEenSueYc0uXm1OxY+pJqHV+a0kxNFcv5kbN1XWYEavUYkfT/SvSOD4m20N8Uv28sAfWJNeVlJ2/f9asXha9eYFbShiu8tpAB+UzBHcRS6gi5cwdNDeUaQCx6TAkgn97Vi2BctZYFWg4EQP5QAdvWuPhh7bL8VZXB0jEkbHqfwajt2Svwwl1Ft7GVOSJkBpwQenWPSoW7XmS61suPOQTAU6YHUdo2qdrQGft+z60E/Ag3BcFwIYZZgGNmMnsdIMV3etOloXLrFix021XeP4Tnqd87UiRcwZmXymWAOkdJIwxJ7Z96rtq5ptNJAIOQc7Yqz2+EdVBY6nO/f7dqS865O14/wCCuvUIfIEH6nqIpgktcY1lxcWMdJkMOoMVfuE4xbltWVgZA2M9KpXD+C+JAjyIDuC0/gCgbnL+J4ZjouATvBIBj3xPrvQDFbQB0uhkDJkRnYd561FcuaWJcjSpkb7Rtnc1nCcSxJZtmMg42jf0xW+G5KLrPcuOpC4iTAOTnPtvtUzmLvVGcv483LUhD1jO+TjbHStFGjz4M4AGwHUt1M1Nyu4sCAoAxAnr8uTj7UVx7wv/AHZ+uQB/rTSWXLZdg8kgYK9x/MB1HptUlrgBl2dmQHAMZIHSAMT0/WpDa1FV9s9uk+1QtbOsNqK6TsDtiNusjY0Gj5bYL6w40mfLB/hOQpHQipb3LzIJMkGBP0jauha1qTmG+VQIODK56REzvmjbd7VKmJGx7jf8danRhRxFollkSQIgepk4+1SfERU8oIPbp7/v1o69w0n7fv8AT7VxeUgREgdIJHaKNKwPYBXzRmMb/sTQtwcWTOoAf9oj+tcrxF1STJC9j2/f6UN/9VlWg2ww7gwfsd6uUrDaxbdFVXYtcck7bLvhRjA6dzTBwkBlb2gd+v8AzS/hedWnHm8s9x+ZG1TW7gLagwInvO+9KnDazzW4D5xOOmD9jvU3LgiO91tycAz5VzmNl3JoI8SrST03+1KebWNYVEkMxJKgmNO0sBjtQAXjfxILt1FtvgAh9JwciM9etV2c0RzfgkRLTAQXmfoSJ/H5qBbU1rEVqug3SprPAOxUBWOrC4OSN4MQY/FWvkXK1t22Fy3N5nIQkahpUDaQQMkyT6UW4JNJfD3J2v3hKn4Yy5yBHaesnoKvXOrRS2q2hpAIkJAhRj6jIBIz+TXfEuM40lBHmxtERjzLE5GK7Sz8ZdSNBgrJJMx+ep9/zUW6qTE3B8utjyEefDOB5ctnZdlwQAO29S8YlhU0La1ONhLEDY6oncTI9961fZLp286rpOcjrlQfeD6mldjhHFzzEyRBLKNJE7KV2OBgztQQ+5w1tUJZRAWWECIjMjrQijWPjp8R1OFUkeScFlHSe/QTXXM7TM1tVIK6pIO7aQZE+049DvUpQIxIJ1R8o8ox2/5+lBg+Za9I+GTMjfopwTP73ovliAIABt6dT9K1x3AsCuyliA2e3WB0Gf8AajLNsIBAwNp/U+9I0N3iJlFy2cHHTpO9LEkYb5juIpo9wqzExpJGk9Nhg+sg/j2oDirmqJwc4wSBMf1oCp8vSWKkmARH1EmmhQKt0aQYCgSAd9Un3rKyilEPAnWXB2tkaR0+VM+pzRD8MGJmY1MI6QNhWVlINOsbYkgH2kiPzW71oBwBgHEDtGP0rdZQYZLhFw+n9J/WguZ8QVgqYIIOPf8ASsrKmmeM0oD6A/el3FcW0sJxDf8AxUEVuspQUvA+MyqxIBEY9d96Y2+UWkEBB9ck+5NZWVaShrY+I4jAJAFbawBkYNZWUoaflfFsSVbzCJzv96j4XmT/AN6LGDKhYOwAOI7f71usphJzuwvwvlGEePwf1qvWlyB3gVlZV8/EVfPDd/XctWGANsTAM4w2xnr19zVyucGqmVEY2zGJjHpWVlAJubWxcUFp8vYkbxIMGguDvEaRuWyTmScicY2j7CsrKmqhzrxkAkRv7iuXu5ZCAR5d/wDMDM/at1lBlfE2FPEWbZHkMtGcFQSIO4+9F8XwKtCNqIkGdTTiesz0rKymSHhvOxdiSwJAkz1P7+tEcRcJkVlZSgqJDqUA5G0dNzQF1NF1VXC6hgR1nbttW6y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34" name="AutoShape 10" descr="data:image/jpg;base64,/9j/4AAQSkZJRgABAQAAAQABAAD/2wCEAAkGBhQSERUUExQWFRQWGBoaGRgXGRgcGhwYGBkVGBgYGBgYGyYeFx0jGhcXHy8gIygpLCwsFh4xNTAqNSYrLCkBCQoKDgwOFA8PFykcHBwpKSkpKSkpKSkpKSkpKSkpKSkpKSkpKSkpLDUpKSkpKSwpKSksLDUpKSwpLCkpKSwsKf/AABEIALQA8AMBIgACEQEDEQH/xAAcAAACAgMBAQAAAAAAAAAAAAAEBQMGAAECBwj/xAA/EAACAQMCBAQFAgMHAwMFAAABAhEAAyESMQQFQVEGImFxEzKBkaGx8EJS0QcUI2LB4fEVcoJDkqIWMzSywv/EABkBAAMBAQEAAAAAAAAAAAAAAAABAgMEBf/EACARAQEBAQADAQEBAAMAAAAAAAABEQISITEDQRMEUXH/2gAMAwEAAhEDEQA/ALalEK9CKakFytEi1uURau0vDVIjGkDaxfprZ4sRVdtPR1h6LDNXedhQr3aKt4FD8VFEDlXmpLag1zb4TEzRVlIoJLY4YDpXbDNRf3iorl6kaa8e1DHiYO9cM/rQL2c71UhWmDcT61Az1oJFYaMJw1Yq1hNc66eBMHiuDxFRF65L0YHTuTXNsZzXOuth6ZCw2wArrir4RZoT4ted/wBsPP71pLNm2SFvayxGJClQEn3Mn3FTfXtfM8ri2XOeKzm2HBuASVnIB2JH0+1bN49BXnP9jltn4y/qTy/B8zkAw2pYXV0nzY6x6V6jfWMLgVpx1LE98eN+hfiGKGu8GWJMGKYcLnYY796zj3hTVy5cRnogKQZrRsF28o/fei+G4FnzUrcOVMKc9TWvkykcXbfauQtGOYFQ4NcboaQVPbFRqtE21ph2goq1SHj+ei0WESVAJkxg9sZgZpjy7mAuoHGJkEdiMESKQN/jmtF6FDV0powaOS6alW9QS3K5e8KJNGmOua5eh7XFqNq5vcfPQ0/GjY6JqPXnehnvTkSKhu3p61c5RejG3fnapdNJLbFdqk+O3eqvBeZwlmRNROgFB8NzBhjpXDcb5qXhT8oKioyma2vMF7VBc47zbRROaNS/BNcAEUQeNXT0pTzTnS2hqJEwdIO5IHQdY3NK3Jbf4c92SEnjbnb20KWri220yWiWE7Bex9cxjHWvDjxNy4WcszLgMxYtBO2CZOQNqfeM+faiyA+Zj5j19Sf0+tV+LqpGCnWCpH3GRXHx313vV+X46es5k5j2L+yXnFv+5MggXFcm5BJJLDykztgEQNtNXC7xk7CvGf7KeYFOIdTn4kKffzMD9x+a9iS35ZjFdf5ZZ/45v03RNm5AwJoPjrrHtRS3oGM+lAcRcM5H0rbme0dX07scQ2wEVGeIZcRWDih2j2qG49VntG+k5tmuVTNCcdz+zaBJcEwSApkmPbA+tV674zN7Fvyd85+/SuS9zXROatvE8eloedgPTc/QVXuZ+MfKVtgrP8U5GdxGB0pA/Gqp1XidOZzv7nes4jxisaLNpQM5PmxHQf1qL2rxS8Lx7XWb4hLHuTJIIgj7hqtHg3i9Ouyfce6+VvuNJqj8PcGtmY6MZj18220TNE8DxsMp1yHUT5c7EGBO4EfVRRz17Fj1bVXSGaqXDeKuIuLNrgr1zHzMVtoT1jXk5mu7V7j7pjXw3DegV7tyPZtK/rW31mtjCg3vKGCllDGYUkSYyYG5xSZ/Cpuf/kcXxN+d1Di0n/ttAH80Zy/w9w1ghrVi2rDZol+3ztLfmnNK4PANTWpFcaqmtZq7amYja3UTpRtwVqxws70p1h2aXGawTTj4CjBzQzIvaqnepvOAlbvXdxJqe4w/hEVE10xFV9JwgArbKu81EUqDiSRp7agG9jgf/KPvTwtEBwK8+/tUsvdNhBaZlAuOXAJjABWRtCrq/Sr3euBRJ2/16ADqT0ArtT1/Bpd8TqYrju83XzvwfJmvL8QtBLac5yI3z3xWXfDt0GBpb2MH3g16f4u5ULQtHDFmafKAPna4CQN4Dx/4iqnxt8hWgiZMenpXj/r33+fd5j0PznPXO0FyLl12wQ4ZQ0ggZ6bEHv6V67yjnycRZ1ocCdS/xKRMgrvmMd68W5jzN0hQcECWg57ZovlHjccIGa1bZrrppdnYaQQSVZEA6YOTW/8Axuupbev6y/ac2ZHpPKPHtm7xJsq6wyq1t5+aRlGB+W4DPl61YHYnevn3lfKb/EMz2EZzb87RAIzIInrI/Fe78kuM/D2nZ/iMyKxfTp1ahM6em9eh+ffluxyfpzicitEVNorRStmTy5ecXGaABidh5f8AT70uvcOyajb+3Y9o6+k0eGMQDHtUfwcyP+R6/wBa8Wdx6WUJw/MNSgs0Hs2QesYiD1pjwt0NBKmOhMjHcKRAHXeg0tojgliN5MZEjE99uneu+D5ii3FCgsCcasRI+U+mfoa131qDXmPKn6AMCRtPyjrtHWlHF2yH30ssZBBG8jI6U14Lnn8B8oEgZ2GcE9e30+0vEcIl0Tsw2ZQMzG4+lTP+zemeD7C3ODtN1CwRvBBP9R96bNy4E/v9iqD4F5p/dbxtOYtXBgySocf/AK4wZ6R2p1z/AMbrZ4tLahiUDlwTCnUqaGxJIEkj3PatZ3iPHVgPLzWDgmHSqnd/tbthiosOSDGZzkDHlkZwMVYuH8Xr8H4t9DYGoCHI2MAMYAKiTGQIq5+lvxN4kHW+CJxtSvwJxz37DC82q5auvbcwBlSIkAbwR9qU+Kv7ROG4ZZW6TdYBlVS5BB2nSYX/AGOKpXKvH11OJvnhDqXiXDhfhy5uRBgEkLuZJxiaV6pyR7sbSgbUPxF8IuBJOwqrcr8VlODD3WNxwTkkSQQGBMYEAxA7H1AQeIvGYIf4LAliMzIgjMfkRtj1MzesVJojm3j5bdy7Zj/FDaVjOpoyMGMNGR+d6tliDABhyCdDEBoBgmNyAcSK8U4C7bPHcO10wocO52EAzv0k9aP8U3uJv334kArpIFvzaX0/wsP5Sdztlj2qZ+tzTv5y17EeAY7kCorvBRSH+z3xqOKtJZvEji0B1BgRrC/xq2zGN/adqsvGcSqjJhuxn746Rmelbc/pWV4gM2o3FD37YYEHYiD7HFRc15u9kAi2LoMwR23+UkYiYacx6Uhv+LyV1IFjrtj0I1fiq/1k+p8KZLeX4suSXRIgmRqJAlFHVlz1PmI2FGWrurUNOkqYzHUBunoaor+MrjH4ihVJAUHyDEkwZz1HWtp40uqMvp+Yt5FeSczIxml/vD/yqxeMOX/E4VzIU2/OCZ6AyMdx+YrxHiOcsZC5gyMdvTrXol7xXxF6zctMiuGXLJAC5BBM9DBEe1Uq/wCHVb5P8NyyACdQ0sWDMSCYCgA1y/peO/03G/G885pTxHKOKdVc2LpRhqUhHKkHqIBoPheXXLlz4aoS/aIiMkmdh719E8v5nZC6Vvolq2FQEyTCqomYAHTvsa8u4vjtV3ibzGWvXGmDLC2p0opIECYmR6bVrck9Jm028KXrXLbTaoZ7pHn8wGlRhR5ZwSST3IqwcB4qbiHCWVWO8NpA7k/wiPv0qt8FxvDNwl0LYsrctL5WuOTcOok+WRkjO57UZwHLHbTcN150gATiF+URMGD6Uf6XnPZeG/xfQTGxbGSBudsZ6muOJ4yzaOm7dCsBJHQek96qV/mV1IbXAwZAAxiDt5Y9Peqxzl7twlgdSiTGnzZ652Pqaq/vb8L/ACz65FdVwDW9VeY7EHHcPqWRuKD4VAJb0Ig/v1ppNLeNtaTI2Na89XMRefesRTiIPSNvYSfXrTuzzL4Y0MAI7R2BBBXBkGaS8vdC3ndUEbkgdY+tb4q7FsBdpPsDJP0GT9Sa24+az6+rVw/EJckown8+k/1qG69x9LwHJEKwgERMqZMjbG9VO1xzKTHt/wCXp0ovhOcNAUAETLSTv3Xtn95qkrBYto/za5kgyAYj2OaecDzoIhtOiXR5hLLEqcaSQJODEnvSn+82Rb1i7DfxDT5ffG0/69qiscfqidMzIIMYnsaJ6+CzfoHn/g43ynwoXSsGSSWMnIJ2BXTI7zG9KrPg3iLUMGS2w2Y3Gn6aVAn2q62+JKwCOkzI6+1FJcDiDBBoCkPwHGJqX4nxlZQCFJaMloCkYMmTH8x70Ne4rCjUcYysRAzA/e1XziOXgxE47Dad4iPSq/xfhgEXo1FngqTkqQTImflM1N9qhHyi+hvhnOkKJz9d9P3pv4i44vpW3cQgZOc7YMLPScetVjh7Ugx5mJ8wDRAGNJ6k74qDilup1AH8vxBPeNIOBtuegokFurZyfmT2NF4vmSAJwYIO3zET7frU3H+P7t9xL6BhYVdxMkkzmSJgdqF8McuL8BcvuTKl4znyrAE9s1VQpOkKpLNsACSY7D7U9oyPV+C4xrza/iMCpgHBJJ3nVOfUSdqXc68Ki5i2xBJG5MbGfX1J/rQnglrim6t8w6hSNTCQPNOZgdJ+1WG2DdgowhgcgSQgJHXYsR+PSjaSnXvBa21Gu4pZz0J222jbeKI5fyRhK/CX4cxMwY7mQQYHTIq28Lyi2hDQWb+ZzqI6SJwMdgKKe2NzMdev4pGqHF8hZV8losSCMFZA3nPrGPpSfhOAuC4V0XCSREoxgCZyRAkVf+I4nVAtAk7SysFA6nIBY9h/SirTqoJYj/eiSB53buHVp0i3BIOoaTpG5j1kR3rTcJ5Z+IDORpAGD3mZP2z0q88aiXRDWx+J/Sl1rkHDoTFrrnP2+YnHSmSorZWU0r5mIxMk95HWPbvXoPLuGCpBImZjtOY9TW+HezbMpbVWOCQBJ9C0Sag5pxrsCEIA9MtnpB2osNpbS3gQQCgZhjrpMY9BH3xQt3wzbafNcE/5sfWRNEct4hFRbZYgqAPNtjAzAH2qe7ZuEwHCzt5JON9zQFCmthqh11sPXI3TBqxxIg1Abta+PQC3i+XguCxiN/X+lQjjDqxkSf8AUxTa6NXv+96UXeXMXCID5zA7KSYyeldXPWxhZlNOD5HcvWfjphpgId30/MVPWDA9fcZVXniWggg+bH6jp6/eO3qXKeAC6QvyqoVPZcE/Xf6+lD+IvDFq+2osLVyIDZJczgMgyw9d81HP6b9O8Y80W+TgTpPXePf9KsnITZYEXndTsAhAj1bE/wDFLeY8pu2PK6+U7EDHuD1Hp+lAHhiV1FTGwYbGOmcT22mtNTiyf9Wt2uIZAddsAEMSYie04icke/pVk4S4riUYE9VJiPUEYIzv17V57yzgEdXLOdIMAD5pPX2j7xRHDcBxNoF7YMJOQZkdwu8R6fpRoekfHK4cEEen9KxnU9f36TVN5X47bC3cmdzkR27/AJp63iu1oJXt1MD7npQCjnfhW0NTJZ1ErgaiFBJksVGSfSYMVzf8JgWiUQm4v8+JM5kkQPQUTd8TOY+GBE5JIE99/wDT0po/MgqoxIRYwCx3EkmRJaepMUjB8GgTgQrhkJVpQ4guTJI/yrk/atKtmxZB1bjPll236j12C43mu7rhrep/MrjOPKZPlmSJEwd6WcxddU/3cAgQPm/hEN5B5QIpabX90GlQvlAiB8xgknOc+01nDcx4mwSRoW2TMXDpx+o+xrt+JaAJgHMDAjpMfvymo7tmV9znas/JXiObx4UkXGBPSEZvzCigb/jy8w8hQDVEiAfb0MZx6fVjyjwzZe3rukxqgKp305I2JM+mwpP4l5XYGnQoUCQFJJIG89hn37ntWk9+04sXIOM4q4huXripbKnTOiWMgTEzp394pvwfDkrLKmrUZKqQG/zZnpXk9vmFy0YDotuRhQSc9FLDeOtepch5grWlCAwAAAWJeDMap679c1XxI02ZwTioAiqxXVmJjSR9jsaOTiEOJE9jg/mouOtkgMpGOnQ+n56U9GBWSojbMkyMxiu+GdmUFhDdRO2e4rorTJDcG3cVo3TA6xiJyPUSa7BNdT6UYHnnxKlsIXMD3PtUXFshI0AjpG5Pb60VZ5LdK58urYDJOY83YfuK5Zy6Nc8RNwrbtrqb/Isk/boO5qax4bvsYOlTBMM2YAnpNPuUcCnDKQW85YT5gPYHSTqOPlnrUvEcz1YtgsxidGwjeDmTuMDrmtfFHljrlHh+zYtLcugNcIEz5gCdgqxHbO5o+zwCMZWxoP8AMwtrn6AkUr4e7ddzplRaJXcjYdyPznenVrmuRbaDc7AmTG7RGBUZadqccudfM11VUDouw9yQB9qAucRbybaG4dviOYBPZBiR3OAPXagOfcs4q86rbYFJyo6HcFi2D6VLwPBOGK3yupoCgMx7ySYA9gPWl4UeUSWeYaJkhj6DHsoO/vv7Ur5pwtph/hAT/FbgBAf0BPYj7V3xvhe4/EAWyLdsDzFWgmZkDBMj6YNGryq5bRVCLoXBIaJGx1EiWPr6nNXzLyi2Ui4YW1Yn4Y+J18szH+YbVL/fWYwtsR0JMkGcYEH7ZjNP7fKBcUMVTzTCiBp/l864yP1FaucvWy0ltJ0E5hlgkAyYEZjNX6pKweQpdUSD8czIS2QBv88YYf5hn3oOx4Vi8fjXFNteik+f6HKgVbhc8umVcvMBHAMdYtmQRuaItGNkI2+UIV/8gAGI3nIoIiscvFpNKgojZ1AdRvBYnMY2G1aXhCz/ADEgRkjUABqwTGSe3WOkU+t+KLSyCyg9NKFcexkjtQd/jUuHWxPzY0uiyoIwVM+vv9qDF8Fy9dMsJO2YJEY9lPXHpQfH8jZQWswTDYcmST0DEwKm4m+FUG0XWDJLiQR3hfmNNeF5vYFuWuLqAEiDuegESe2KWG85trdBYXfLd/hUlROYgA9IGM5platuip8W2ASJHmP5AMDpUvijRcv6oZpUACAAo9ceYkzidqgkqitebUs+UkDE9NIJnAwNqm86qCVZkViFJD/yswx0G8xj2PrQ78tR8trT6qw+xAJ+9c/3z4rxkqIhiY1ZI/mGIG1TJwvEXLiJbAGowYMRvkxPTsfSn4p0HZ8MC8zBALsYC+YEd5UwPWZM1dvDvhh7K/4jDSRGgDYb5f8A0G0700sNZ4S2Ee4qdSWYAsepg5qFvF3CRP8AeLYHaTP/ALYmrkTo+5wikQRS34ehiIGd6C5l/aHwlpSVc3HjCqGyR3JEL70Vw3F6vPcKKzQYkQBsIY/NiMjvRThfx/AXCZtXNE/wsoZT9DkfSheCF1XK3rlpP5IUw3cEapkb4p3f4+0MM6R/3A/pUb8Ct1fKxKnYzI+moRSBVfN8HHwCO+t1/BX/AFoK/wAVxn8Nqx6H4hP+gp/a8PrMsSe2TI+oMfii7fLrabKPds/k0r0eK5Z4e1YVVJOpRO0mfoN5PvXPE8wRl0htPoqkuOwEGFJ9aiXgZMGQBOzGSSMzkmemaN8qGdBziEUb/T9fTeqSHu8JrA1/ERNyouAKQYkOd85wI9TRX980W1W2CBMT1YD+UQSxjGYFd/CEgxEZgnExifv9N81M/ENplSEPrn3nMA0g4+BIGqfXTK/+IzJ2iu+HsLbQKBPctvGd+vWK38YrGxmMnc4ncARj6bdxUtm3PY+kZ3nc70w0txllUyIJkkkTPad/30oyyGKA3GhhMKMjYgE5P4qNrZI9PTFZatsuftSAm1YMSYJP8ogf7/WsvoSrDGREEDNd2bkioeK4oCdWMdNyTtAg/famC9bbpbNvQWkBWAQhQW3ZSDgD67Vo8DbLZCgjYeYx080HeMDff3qS9cAk+YoRpgHUMkA4mTHf61i6ChZRpcA74I2ySNsRmaRpU4cMDpZdvmHqTnOZ6fSobq3F0ppsnV1YET2+UZ/260m5rzuyGGi8y530kCYGCQMjHUf1ongeNFy2octcJMB8IIO57HadUUfR8ppe5LaZpPwwI2x6wSNhE0r4bkJJk4TUQsMfMBjzd+wAHSmScSEAV7AuJjSQsMJ2kSSTG5MHO2aWXOdgqVNsiGwVneSMACDEwRtShsHhtBOkqsbksTgb426dKg4rl7rA+GPMR5pO3YeY6T6RuaL5fbZxrggGYIjbp5fyT6D6643hmHn1y/SYj7d49aZFl7hATBVo7GY/Eg1teXWmPzDpuqMAR7xGR+K5tNxF1AzMFE+U6QROR8pPWmH90i35lMifNcCqvm3PlOB+aQLf+kC2daXEG5Jhh7zuKj+LeWQBpRtyAiMxjYaSDsZ6GNxmpuIvtpVLcqFO4aPMMArqO07e1T6bsSwB0xJ69ciJ65+uaenhTe5eVDOZcx/FMycb5n60AOXso1NbjaBpEkztt9Y9Ks/ChLkFkwPNkSQRiTmeh6Udb5haILA+mBnBjPajSxS/+guWMXoJG1w6AuRvAnuPv2q0ch5TA0vdBgR5SmTuSGPmjYb1u5x+qSBEnM9hsuOlcNxLNvH0A/pU39JFTmrFb4W1aySAe5acegn9K1e57bX5Qzfgfc/0qrfBH8o+wrhkHYfUVne9X4nXE+Ibh2AX2En7mkfFc8ltLfEZu2D+NUChuLRiCEDnuFBI779D6etLDfNv/wBF+x8u0+swaqc6m9YtHxfJqIAad2OwwNTZH4z7Urv87Btv/iqfLuiloJmJjAIEYJ61LxqkkIwUA43BPuRmM5qHmBRECqiuV3bG8eu469q03R4XNO+F44OoCkNt19sHG+andR/Lt9fpiqFe8TXLbI861UlHCwoK7rsNxnNPbPiq26+Vp6wJnfb/AGPelPiTDj+IUY/iGdus5xU/LeYvqEDEiQZkT69hVa4bmdwy6WRozBJho7x1z3p1yi8zETjUfwB6YHt7d6CXCK4dhGK7s3NSTUBXM05RjvVG3+1R3pMEYbp+xXQcdPtWw1MF5uuRpAAafKqoCCemCffqIGY7x8Zw7+ZIwAJlCwB382QGB7ep9BTHibrLBt6ZOCGmBneR9aW3+aC1elyptOQGc4bXgLAI+UZH0JpAF/0m083HsIWj5VLkGDutp8KSfXP1orhOHDRDFLdt4NsxOROlSRK9N567U040jTLiV3B327CKUW8sFZfhrOGVjHmgA/5Z/BFIDwxYjydRlzCAekTqbrv0G1Zfci4EUqEKGdEKVJMLAE4aD03FLSDb/wANFY+camOYJ0hiSfQggehru3aKqRbYvcHlLvgnUVZc9gojbqNiYoNJzDirosN8BitwLK61hYBAMyMnBP1FC2+Duoo+LfW7LFW1CPPg+RjGkFZwe3WcHLdYmN5lT5TIx5tQIxgzmpm4ZigKMoVT/GpiVxvnr1pkEv8AFIdSnUFUaoMwFAIBOAQBvPcUFa4kfCaLr3GaNC4OsEgA+YZBJ67RVgs8YptzcUBmBB0wZAx076sTSDmvPLHD20VFDm38s749e/qKM0jDgdCL/iOiv1GoYOxzvP72pfzTjjrLZFoAwQRDR39P1qPlvMLHFEXCptuk6gCIOoGMxkGPuKLbgLTtpLM0gEBjgAzBg/p1pKIuXcY5fRpMgDvJxJJJ/wC7p39qJ4plMq8YwRPfPemVzhXWz8NiCJmYJBOowIkEYgUu5p4et3zNv4iN/FoA0sCcydgfWfeam86elt/n9tDpDEt0UKWJ9uv5ppy+67pqKFfQ7g+ucY6b1Pyjk/wiQqKtuY8ubjnYs91shR2GKb8Pwx0nWQWnphYgYAH+uaPGDyqvXeIOxwewBn7b1W+cca5uKmhys7DBdhspnKr39qu3H2IG8ZjInJwB9Zqvc6UhWAmdup7de2enpVySFdHcn5slzCEyJkMpKkznzbHPWab2nVwZ8rDp6dxSDwUzgXERlCiDoIJ+bBaegxEU3HIDqLF9DMZISdM+mqY+kUUiW5YDSQGYk5IJkn3HT99KX8Vy4AAtpWdgT5iNup796MvWbIdQoEQQWbU8yRjJ39+9SXSoEhFUbfKJKzsIz3rDnmT+unrrqz4rnF8HbZdCsAxOB5jJ9gDJ/rS60gtsZYyOyn/+iIq53+FF3y3F1AJCwIKk/wAQM5Mikd3kbuqhoFwYkmQy9A0bMo+/0rfmZMc/V26K4G/rUBe3Voz2gAzirRyDk4ssHuMNRGFE6QP82rr7CkPCclWwcMzEdTt6GKnvln03A5Vydp3HQsDg9fxU/wBH8XWzxqWiSxATqTOCf1FdLxaOZR1b0ByPoaoHGtxBIEpGOm2fmgmJ60TxQCqPNDEb9gMk+52pkvrEN0INQ/KetVbguZtbCarkA9GO+JjNMLPiBm/9MN2IJHvvM05QeghhSzmK3CdOCMmGyCSCOq4AA2qJvESDBVs4xE/TNS3ObW2EMH2/l/pRQl4njrbqArRBiARkjBB7x+KD4Tm6tdHW2JG3X+FgSdtxEetBXOXWiSVcjVvkifealt8HCQCDOJMH6/70hg9OKm5ceZVTqgER8vmOe8gD1U11dumfjyokf/bZTBBgj5o0nG8delbs8MyptiAPJvEg9fvAxQfE8E91tIfyMAJkAg7jSInYQR+wwd8NxLlHT4LbmTIM9syIMdJ6UNba6vljaIAI1AdPQ/T1pffY2SRcNx3aSDbkKq9cMTmT+fSkvH+K7dkaLYLv/EzNImB19DO1GAd4s4u4gEiEDARjfSTMD6CqVxXEl4Y7jEenSueYc0uXm1OxY+pJqHV+a0kxNFcv5kbN1XWYEavUYkfT/SvSOD4m20N8Uv28sAfWJNeVlJ2/f9asXha9eYFbShiu8tpAB+UzBHcRS6gi5cwdNDeUaQCx6TAkgn97Vi2BctZYFWg4EQP5QAdvWuPhh7bL8VZXB0jEkbHqfwajt2Svwwl1Ft7GVOSJkBpwQenWPSoW7XmS61suPOQTAU6YHUdo2qdrQGft+z60E/Ag3BcFwIYZZgGNmMnsdIMV3etOloXLrFix021XeP4Tnqd87UiRcwZmXymWAOkdJIwxJ7Z96rtq5ptNJAIOQc7Yqz2+EdVBY6nO/f7dqS865O14/wCCuvUIfIEH6nqIpgktcY1lxcWMdJkMOoMVfuE4xbltWVgZA2M9KpXD+C+JAjyIDuC0/gCgbnL+J4ZjouATvBIBj3xPrvQDFbQB0uhkDJkRnYd561FcuaWJcjSpkb7Rtnc1nCcSxJZtmMg42jf0xW+G5KLrPcuOpC4iTAOTnPtvtUzmLvVGcv483LUhD1jO+TjbHStFGjz4M4AGwHUt1M1Nyu4sCAoAxAnr8uTj7UVx7wv/AHZ+uQB/rTSWXLZdg8kgYK9x/MB1HptUlrgBl2dmQHAMZIHSAMT0/WpDa1FV9s9uk+1QtbOsNqK6TsDtiNusjY0Gj5bYL6w40mfLB/hOQpHQipb3LzIJMkGBP0jauha1qTmG+VQIODK56REzvmjbd7VKmJGx7jf8danRhRxFollkSQIgepk4+1SfERU8oIPbp7/v1o69w0n7fv8AT7VxeUgREgdIJHaKNKwPYBXzRmMb/sTQtwcWTOoAf9oj+tcrxF1STJC9j2/f6UN/9VlWg2ww7gwfsd6uUrDaxbdFVXYtcck7bLvhRjA6dzTBwkBlb2gd+v8AzS/hedWnHm8s9x+ZG1TW7gLagwInvO+9KnDazzW4D5xOOmD9jvU3LgiO91tycAz5VzmNl3JoI8SrST03+1KebWNYVEkMxJKgmNO0sBjtQAXjfxILt1FtvgAh9JwciM9etV2c0RzfgkRLTAQXmfoSJ/H5qBbU1rEVqug3SprPAOxUBWOrC4OSN4MQY/FWvkXK1t22Fy3N5nIQkahpUDaQQMkyT6UW4JNJfD3J2v3hKn4Yy5yBHaesnoKvXOrRS2q2hpAIkJAhRj6jIBIz+TXfEuM40lBHmxtERjzLE5GK7Sz8ZdSNBgrJJMx+ep9/zUW6qTE3B8utjyEefDOB5ctnZdlwQAO29S8YlhU0La1ONhLEDY6oncTI9961fZLp286rpOcjrlQfeD6mldjhHFzzEyRBLKNJE7KV2OBgztQQ+5w1tUJZRAWWECIjMjrQijWPjp8R1OFUkeScFlHSe/QTXXM7TM1tVIK6pIO7aQZE+049DvUpQIxIJ1R8o8ox2/5+lBg+Za9I+GTMjfopwTP73ovliAIABt6dT9K1x3AsCuyliA2e3WB0Gf8AajLNsIBAwNp/U+9I0N3iJlFy2cHHTpO9LEkYb5juIpo9wqzExpJGk9Nhg+sg/j2oDirmqJwc4wSBMf1oCp8vSWKkmARH1EmmhQKt0aQYCgSAd9Un3rKyilEPAnWXB2tkaR0+VM+pzRD8MGJmY1MI6QNhWVlINOsbYkgH2kiPzW71oBwBgHEDtGP0rdZQYZLhFw+n9J/WguZ8QVgqYIIOPf8ASsrKmmeM0oD6A/el3FcW0sJxDf8AxUEVuspQUvA+MyqxIBEY9d96Y2+UWkEBB9ck+5NZWVaShrY+I4jAJAFbawBkYNZWUoaflfFsSVbzCJzv96j4XmT/AN6LGDKhYOwAOI7f71usphJzuwvwvlGEePwf1qvWlyB3gVlZV8/EVfPDd/XctWGANsTAM4w2xnr19zVyucGqmVEY2zGJjHpWVlAJubWxcUFp8vYkbxIMGguDvEaRuWyTmScicY2j7CsrKmqhzrxkAkRv7iuXu5ZCAR5d/wDMDM/at1lBlfE2FPEWbZHkMtGcFQSIO4+9F8XwKtCNqIkGdTTiesz0rKymSHhvOxdiSwJAkz1P7+tEcRcJkVlZSgqJDqUA5G0dNzQF1NF1VXC6hgR1nbttW6y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36" name="AutoShape 12" descr="data:image/jpg;base64,/9j/4AAQSkZJRgABAQAAAQABAAD/2wCEAAkGBhQSERUUExQWFRQWGBoaGRgXGRgcGhwYGBkVGBgYGBgYGyYeFx0jGhcXHy8gIygpLCwsFh4xNTAqNSYrLCkBCQoKDgwOFA8PFykcHBwpKSkpKSkpKSkpKSkpKSkpKSkpKSkpKSkpLDUpKSkpKSwpKSksLDUpKSwpLCkpKSwsKf/AABEIALQA8AMBIgACEQEDEQH/xAAcAAACAgMBAQAAAAAAAAAAAAAEBQMGAAECBwj/xAA/EAACAQMCBAQFAgMHAwMFAAABAhEAAyESMQQFQVEGImFxEzKBkaGx8EJS0QcUI2LB4fEVcoJDkqIWMzSywv/EABkBAAMBAQEAAAAAAAAAAAAAAAABAgMEBf/EACARAQEBAQADAQEBAAMAAAAAAAABEQISITEDQRMEUXH/2gAMAwEAAhEDEQA/ALalEK9CKakFytEi1uURau0vDVIjGkDaxfprZ4sRVdtPR1h6LDNXedhQr3aKt4FD8VFEDlXmpLag1zb4TEzRVlIoJLY4YDpXbDNRf3iorl6kaa8e1DHiYO9cM/rQL2c71UhWmDcT61Az1oJFYaMJw1Yq1hNc66eBMHiuDxFRF65L0YHTuTXNsZzXOuth6ZCw2wArrir4RZoT4ted/wBsPP71pLNm2SFvayxGJClQEn3Mn3FTfXtfM8ri2XOeKzm2HBuASVnIB2JH0+1bN49BXnP9jltn4y/qTy/B8zkAw2pYXV0nzY6x6V6jfWMLgVpx1LE98eN+hfiGKGu8GWJMGKYcLnYY796zj3hTVy5cRnogKQZrRsF28o/fei+G4FnzUrcOVMKc9TWvkykcXbfauQtGOYFQ4NcboaQVPbFRqtE21ph2goq1SHj+ei0WESVAJkxg9sZgZpjy7mAuoHGJkEdiMESKQN/jmtF6FDV0powaOS6alW9QS3K5e8KJNGmOua5eh7XFqNq5vcfPQ0/GjY6JqPXnehnvTkSKhu3p61c5RejG3fnapdNJLbFdqk+O3eqvBeZwlmRNROgFB8NzBhjpXDcb5qXhT8oKioyma2vMF7VBc47zbRROaNS/BNcAEUQeNXT0pTzTnS2hqJEwdIO5IHQdY3NK3Jbf4c92SEnjbnb20KWri220yWiWE7Bex9cxjHWvDjxNy4WcszLgMxYtBO2CZOQNqfeM+faiyA+Zj5j19Sf0+tV+LqpGCnWCpH3GRXHx313vV+X46es5k5j2L+yXnFv+5MggXFcm5BJJLDykztgEQNtNXC7xk7CvGf7KeYFOIdTn4kKffzMD9x+a9iS35ZjFdf5ZZ/45v03RNm5AwJoPjrrHtRS3oGM+lAcRcM5H0rbme0dX07scQ2wEVGeIZcRWDih2j2qG49VntG+k5tmuVTNCcdz+zaBJcEwSApkmPbA+tV674zN7Fvyd85+/SuS9zXROatvE8eloedgPTc/QVXuZ+MfKVtgrP8U5GdxGB0pA/Gqp1XidOZzv7nes4jxisaLNpQM5PmxHQf1qL2rxS8Lx7XWb4hLHuTJIIgj7hqtHg3i9Ouyfce6+VvuNJqj8PcGtmY6MZj18220TNE8DxsMp1yHUT5c7EGBO4EfVRRz17Fj1bVXSGaqXDeKuIuLNrgr1zHzMVtoT1jXk5mu7V7j7pjXw3DegV7tyPZtK/rW31mtjCg3vKGCllDGYUkSYyYG5xSZ/Cpuf/kcXxN+d1Di0n/ttAH80Zy/w9w1ghrVi2rDZol+3ztLfmnNK4PANTWpFcaqmtZq7amYja3UTpRtwVqxws70p1h2aXGawTTj4CjBzQzIvaqnepvOAlbvXdxJqe4w/hEVE10xFV9JwgArbKu81EUqDiSRp7agG9jgf/KPvTwtEBwK8+/tUsvdNhBaZlAuOXAJjABWRtCrq/Sr3euBRJ2/16ADqT0ArtT1/Bpd8TqYrju83XzvwfJmvL8QtBLac5yI3z3xWXfDt0GBpb2MH3g16f4u5ULQtHDFmafKAPna4CQN4Dx/4iqnxt8hWgiZMenpXj/r33+fd5j0PznPXO0FyLl12wQ4ZQ0ggZ6bEHv6V67yjnycRZ1ocCdS/xKRMgrvmMd68W5jzN0hQcECWg57ZovlHjccIGa1bZrrppdnYaQQSVZEA6YOTW/8Axuupbev6y/ac2ZHpPKPHtm7xJsq6wyq1t5+aRlGB+W4DPl61YHYnevn3lfKb/EMz2EZzb87RAIzIInrI/Fe78kuM/D2nZ/iMyKxfTp1ahM6em9eh+ffluxyfpzicitEVNorRStmTy5ecXGaABidh5f8AT70uvcOyajb+3Y9o6+k0eGMQDHtUfwcyP+R6/wBa8Wdx6WUJw/MNSgs0Hs2QesYiD1pjwt0NBKmOhMjHcKRAHXeg0tojgliN5MZEjE99uneu+D5ii3FCgsCcasRI+U+mfoa131qDXmPKn6AMCRtPyjrtHWlHF2yH30ssZBBG8jI6U14Lnn8B8oEgZ2GcE9e30+0vEcIl0Tsw2ZQMzG4+lTP+zemeD7C3ODtN1CwRvBBP9R96bNy4E/v9iqD4F5p/dbxtOYtXBgySocf/AK4wZ6R2p1z/AMbrZ4tLahiUDlwTCnUqaGxJIEkj3PatZ3iPHVgPLzWDgmHSqnd/tbthiosOSDGZzkDHlkZwMVYuH8Xr8H4t9DYGoCHI2MAMYAKiTGQIq5+lvxN4kHW+CJxtSvwJxz37DC82q5auvbcwBlSIkAbwR9qU+Kv7ROG4ZZW6TdYBlVS5BB2nSYX/AGOKpXKvH11OJvnhDqXiXDhfhy5uRBgEkLuZJxiaV6pyR7sbSgbUPxF8IuBJOwqrcr8VlODD3WNxwTkkSQQGBMYEAxA7H1AQeIvGYIf4LAliMzIgjMfkRtj1MzesVJojm3j5bdy7Zj/FDaVjOpoyMGMNGR+d6tliDABhyCdDEBoBgmNyAcSK8U4C7bPHcO10wocO52EAzv0k9aP8U3uJv334kArpIFvzaX0/wsP5Sdztlj2qZ+tzTv5y17EeAY7kCorvBRSH+z3xqOKtJZvEji0B1BgRrC/xq2zGN/adqsvGcSqjJhuxn746Rmelbc/pWV4gM2o3FD37YYEHYiD7HFRc15u9kAi2LoMwR23+UkYiYacx6Uhv+LyV1IFjrtj0I1fiq/1k+p8KZLeX4suSXRIgmRqJAlFHVlz1PmI2FGWrurUNOkqYzHUBunoaor+MrjH4ihVJAUHyDEkwZz1HWtp40uqMvp+Yt5FeSczIxml/vD/yqxeMOX/E4VzIU2/OCZ6AyMdx+YrxHiOcsZC5gyMdvTrXol7xXxF6zctMiuGXLJAC5BBM9DBEe1Uq/wCHVb5P8NyyACdQ0sWDMSCYCgA1y/peO/03G/G885pTxHKOKdVc2LpRhqUhHKkHqIBoPheXXLlz4aoS/aIiMkmdh719E8v5nZC6Vvolq2FQEyTCqomYAHTvsa8u4vjtV3ibzGWvXGmDLC2p0opIECYmR6bVrck9Jm028KXrXLbTaoZ7pHn8wGlRhR5ZwSST3IqwcB4qbiHCWVWO8NpA7k/wiPv0qt8FxvDNwl0LYsrctL5WuOTcOok+WRkjO57UZwHLHbTcN150gATiF+URMGD6Uf6XnPZeG/xfQTGxbGSBudsZ6muOJ4yzaOm7dCsBJHQek96qV/mV1IbXAwZAAxiDt5Y9Peqxzl7twlgdSiTGnzZ652Pqaq/vb8L/ACz65FdVwDW9VeY7EHHcPqWRuKD4VAJb0Ig/v1ppNLeNtaTI2Na89XMRefesRTiIPSNvYSfXrTuzzL4Y0MAI7R2BBBXBkGaS8vdC3ndUEbkgdY+tb4q7FsBdpPsDJP0GT9Sa24+az6+rVw/EJckown8+k/1qG69x9LwHJEKwgERMqZMjbG9VO1xzKTHt/wCXp0ovhOcNAUAETLSTv3Xtn95qkrBYto/za5kgyAYj2OaecDzoIhtOiXR5hLLEqcaSQJODEnvSn+82Rb1i7DfxDT5ffG0/69qiscfqidMzIIMYnsaJ6+CzfoHn/g43ynwoXSsGSSWMnIJ2BXTI7zG9KrPg3iLUMGS2w2Y3Gn6aVAn2q62+JKwCOkzI6+1FJcDiDBBoCkPwHGJqX4nxlZQCFJaMloCkYMmTH8x70Ne4rCjUcYysRAzA/e1XziOXgxE47Dad4iPSq/xfhgEXo1FngqTkqQTImflM1N9qhHyi+hvhnOkKJz9d9P3pv4i44vpW3cQgZOc7YMLPScetVjh7Ugx5mJ8wDRAGNJ6k74qDilup1AH8vxBPeNIOBtuegokFurZyfmT2NF4vmSAJwYIO3zET7frU3H+P7t9xL6BhYVdxMkkzmSJgdqF8McuL8BcvuTKl4znyrAE9s1VQpOkKpLNsACSY7D7U9oyPV+C4xrza/iMCpgHBJJ3nVOfUSdqXc68Ki5i2xBJG5MbGfX1J/rQnglrim6t8w6hSNTCQPNOZgdJ+1WG2DdgowhgcgSQgJHXYsR+PSjaSnXvBa21Gu4pZz0J222jbeKI5fyRhK/CX4cxMwY7mQQYHTIq28Lyi2hDQWb+ZzqI6SJwMdgKKe2NzMdev4pGqHF8hZV8losSCMFZA3nPrGPpSfhOAuC4V0XCSREoxgCZyRAkVf+I4nVAtAk7SysFA6nIBY9h/SirTqoJYj/eiSB53buHVp0i3BIOoaTpG5j1kR3rTcJ5Z+IDORpAGD3mZP2z0q88aiXRDWx+J/Sl1rkHDoTFrrnP2+YnHSmSorZWU0r5mIxMk95HWPbvXoPLuGCpBImZjtOY9TW+HezbMpbVWOCQBJ9C0Sag5pxrsCEIA9MtnpB2osNpbS3gQQCgZhjrpMY9BH3xQt3wzbafNcE/5sfWRNEct4hFRbZYgqAPNtjAzAH2qe7ZuEwHCzt5JON9zQFCmthqh11sPXI3TBqxxIg1Abta+PQC3i+XguCxiN/X+lQjjDqxkSf8AUxTa6NXv+96UXeXMXCID5zA7KSYyeldXPWxhZlNOD5HcvWfjphpgId30/MVPWDA9fcZVXniWggg+bH6jp6/eO3qXKeAC6QvyqoVPZcE/Xf6+lD+IvDFq+2osLVyIDZJczgMgyw9d81HP6b9O8Y80W+TgTpPXePf9KsnITZYEXndTsAhAj1bE/wDFLeY8pu2PK6+U7EDHuD1Hp+lAHhiV1FTGwYbGOmcT22mtNTiyf9Wt2uIZAddsAEMSYie04icke/pVk4S4riUYE9VJiPUEYIzv17V57yzgEdXLOdIMAD5pPX2j7xRHDcBxNoF7YMJOQZkdwu8R6fpRoekfHK4cEEen9KxnU9f36TVN5X47bC3cmdzkR27/AJp63iu1oJXt1MD7npQCjnfhW0NTJZ1ErgaiFBJksVGSfSYMVzf8JgWiUQm4v8+JM5kkQPQUTd8TOY+GBE5JIE99/wDT0po/MgqoxIRYwCx3EkmRJaepMUjB8GgTgQrhkJVpQ4guTJI/yrk/atKtmxZB1bjPll236j12C43mu7rhrep/MrjOPKZPlmSJEwd6WcxddU/3cAgQPm/hEN5B5QIpabX90GlQvlAiB8xgknOc+01nDcx4mwSRoW2TMXDpx+o+xrt+JaAJgHMDAjpMfvymo7tmV9znas/JXiObx4UkXGBPSEZvzCigb/jy8w8hQDVEiAfb0MZx6fVjyjwzZe3rukxqgKp305I2JM+mwpP4l5XYGnQoUCQFJJIG89hn37ntWk9+04sXIOM4q4huXripbKnTOiWMgTEzp394pvwfDkrLKmrUZKqQG/zZnpXk9vmFy0YDotuRhQSc9FLDeOtepch5grWlCAwAAAWJeDMap679c1XxI02ZwTioAiqxXVmJjSR9jsaOTiEOJE9jg/mouOtkgMpGOnQ+n56U9GBWSojbMkyMxiu+GdmUFhDdRO2e4rorTJDcG3cVo3TA6xiJyPUSa7BNdT6UYHnnxKlsIXMD3PtUXFshI0AjpG5Pb60VZ5LdK58urYDJOY83YfuK5Zy6Nc8RNwrbtrqb/Isk/boO5qax4bvsYOlTBMM2YAnpNPuUcCnDKQW85YT5gPYHSTqOPlnrUvEcz1YtgsxidGwjeDmTuMDrmtfFHljrlHh+zYtLcugNcIEz5gCdgqxHbO5o+zwCMZWxoP8AMwtrn6AkUr4e7ddzplRaJXcjYdyPznenVrmuRbaDc7AmTG7RGBUZadqccudfM11VUDouw9yQB9qAucRbybaG4dviOYBPZBiR3OAPXagOfcs4q86rbYFJyo6HcFi2D6VLwPBOGK3yupoCgMx7ySYA9gPWl4UeUSWeYaJkhj6DHsoO/vv7Ur5pwtph/hAT/FbgBAf0BPYj7V3xvhe4/EAWyLdsDzFWgmZkDBMj6YNGryq5bRVCLoXBIaJGx1EiWPr6nNXzLyi2Ui4YW1Yn4Y+J18szH+YbVL/fWYwtsR0JMkGcYEH7ZjNP7fKBcUMVTzTCiBp/l864yP1FaucvWy0ltJ0E5hlgkAyYEZjNX6pKweQpdUSD8czIS2QBv88YYf5hn3oOx4Vi8fjXFNteik+f6HKgVbhc8umVcvMBHAMdYtmQRuaItGNkI2+UIV/8gAGI3nIoIiscvFpNKgojZ1AdRvBYnMY2G1aXhCz/ADEgRkjUABqwTGSe3WOkU+t+KLSyCyg9NKFcexkjtQd/jUuHWxPzY0uiyoIwVM+vv9qDF8Fy9dMsJO2YJEY9lPXHpQfH8jZQWswTDYcmST0DEwKm4m+FUG0XWDJLiQR3hfmNNeF5vYFuWuLqAEiDuegESe2KWG85trdBYXfLd/hUlROYgA9IGM5platuip8W2ASJHmP5AMDpUvijRcv6oZpUACAAo9ceYkzidqgkqitebUs+UkDE9NIJnAwNqm86qCVZkViFJD/yswx0G8xj2PrQ78tR8trT6qw+xAJ+9c/3z4rxkqIhiY1ZI/mGIG1TJwvEXLiJbAGowYMRvkxPTsfSn4p0HZ8MC8zBALsYC+YEd5UwPWZM1dvDvhh7K/4jDSRGgDYb5f8A0G0700sNZ4S2Ee4qdSWYAsepg5qFvF3CRP8AeLYHaTP/ALYmrkTo+5wikQRS34ehiIGd6C5l/aHwlpSVc3HjCqGyR3JEL70Vw3F6vPcKKzQYkQBsIY/NiMjvRThfx/AXCZtXNE/wsoZT9DkfSheCF1XK3rlpP5IUw3cEapkb4p3f4+0MM6R/3A/pUb8Ct1fKxKnYzI+moRSBVfN8HHwCO+t1/BX/AFoK/wAVxn8Nqx6H4hP+gp/a8PrMsSe2TI+oMfii7fLrabKPds/k0r0eK5Z4e1YVVJOpRO0mfoN5PvXPE8wRl0htPoqkuOwEGFJ9aiXgZMGQBOzGSSMzkmemaN8qGdBziEUb/T9fTeqSHu8JrA1/ERNyouAKQYkOd85wI9TRX980W1W2CBMT1YD+UQSxjGYFd/CEgxEZgnExifv9N81M/ENplSEPrn3nMA0g4+BIGqfXTK/+IzJ2iu+HsLbQKBPctvGd+vWK38YrGxmMnc4ncARj6bdxUtm3PY+kZ3nc70w0txllUyIJkkkTPad/30oyyGKA3GhhMKMjYgE5P4qNrZI9PTFZatsuftSAm1YMSYJP8ogf7/WsvoSrDGREEDNd2bkioeK4oCdWMdNyTtAg/famC9bbpbNvQWkBWAQhQW3ZSDgD67Vo8DbLZCgjYeYx080HeMDff3qS9cAk+YoRpgHUMkA4mTHf61i6ChZRpcA74I2ySNsRmaRpU4cMDpZdvmHqTnOZ6fSobq3F0ppsnV1YET2+UZ/260m5rzuyGGi8y530kCYGCQMjHUf1ongeNFy2octcJMB8IIO57HadUUfR8ppe5LaZpPwwI2x6wSNhE0r4bkJJk4TUQsMfMBjzd+wAHSmScSEAV7AuJjSQsMJ2kSSTG5MHO2aWXOdgqVNsiGwVneSMACDEwRtShsHhtBOkqsbksTgb426dKg4rl7rA+GPMR5pO3YeY6T6RuaL5fbZxrggGYIjbp5fyT6D6643hmHn1y/SYj7d49aZFl7hATBVo7GY/Eg1teXWmPzDpuqMAR7xGR+K5tNxF1AzMFE+U6QROR8pPWmH90i35lMifNcCqvm3PlOB+aQLf+kC2daXEG5Jhh7zuKj+LeWQBpRtyAiMxjYaSDsZ6GNxmpuIvtpVLcqFO4aPMMArqO07e1T6bsSwB0xJ69ciJ65+uaenhTe5eVDOZcx/FMycb5n60AOXso1NbjaBpEkztt9Y9Ks/ChLkFkwPNkSQRiTmeh6Udb5haILA+mBnBjPajSxS/+guWMXoJG1w6AuRvAnuPv2q0ch5TA0vdBgR5SmTuSGPmjYb1u5x+qSBEnM9hsuOlcNxLNvH0A/pU39JFTmrFb4W1aySAe5acegn9K1e57bX5Qzfgfc/0qrfBH8o+wrhkHYfUVne9X4nXE+Ibh2AX2En7mkfFc8ltLfEZu2D+NUChuLRiCEDnuFBI779D6etLDfNv/wBF+x8u0+swaqc6m9YtHxfJqIAad2OwwNTZH4z7Urv87Btv/iqfLuiloJmJjAIEYJ61LxqkkIwUA43BPuRmM5qHmBRECqiuV3bG8eu469q03R4XNO+F44OoCkNt19sHG+andR/Lt9fpiqFe8TXLbI861UlHCwoK7rsNxnNPbPiq26+Vp6wJnfb/AGPelPiTDj+IUY/iGdus5xU/LeYvqEDEiQZkT69hVa4bmdwy6WRozBJho7x1z3p1yi8zETjUfwB6YHt7d6CXCK4dhGK7s3NSTUBXM05RjvVG3+1R3pMEYbp+xXQcdPtWw1MF5uuRpAAafKqoCCemCffqIGY7x8Zw7+ZIwAJlCwB382QGB7ep9BTHibrLBt6ZOCGmBneR9aW3+aC1elyptOQGc4bXgLAI+UZH0JpAF/0m083HsIWj5VLkGDutp8KSfXP1orhOHDRDFLdt4NsxOROlSRK9N567U040jTLiV3B327CKUW8sFZfhrOGVjHmgA/5Z/BFIDwxYjydRlzCAekTqbrv0G1Zfci4EUqEKGdEKVJMLAE4aD03FLSDb/wANFY+camOYJ0hiSfQggehru3aKqRbYvcHlLvgnUVZc9gojbqNiYoNJzDirosN8BitwLK61hYBAMyMnBP1FC2+Duoo+LfW7LFW1CPPg+RjGkFZwe3WcHLdYmN5lT5TIx5tQIxgzmpm4ZigKMoVT/GpiVxvnr1pkEv8AFIdSnUFUaoMwFAIBOAQBvPcUFa4kfCaLr3GaNC4OsEgA+YZBJ67RVgs8YptzcUBmBB0wZAx076sTSDmvPLHD20VFDm38s749e/qKM0jDgdCL/iOiv1GoYOxzvP72pfzTjjrLZFoAwQRDR39P1qPlvMLHFEXCptuk6gCIOoGMxkGPuKLbgLTtpLM0gEBjgAzBg/p1pKIuXcY5fRpMgDvJxJJJ/wC7p39qJ4plMq8YwRPfPemVzhXWz8NiCJmYJBOowIkEYgUu5p4et3zNv4iN/FoA0sCcydgfWfeam86elt/n9tDpDEt0UKWJ9uv5ppy+67pqKFfQ7g+ucY6b1Pyjk/wiQqKtuY8ubjnYs91shR2GKb8Pwx0nWQWnphYgYAH+uaPGDyqvXeIOxwewBn7b1W+cca5uKmhys7DBdhspnKr39qu3H2IG8ZjInJwB9Zqvc6UhWAmdup7de2enpVySFdHcn5slzCEyJkMpKkznzbHPWab2nVwZ8rDp6dxSDwUzgXERlCiDoIJ+bBaegxEU3HIDqLF9DMZISdM+mqY+kUUiW5YDSQGYk5IJkn3HT99KX8Vy4AAtpWdgT5iNup796MvWbIdQoEQQWbU8yRjJ39+9SXSoEhFUbfKJKzsIz3rDnmT+unrrqz4rnF8HbZdCsAxOB5jJ9gDJ/rS60gtsZYyOyn/+iIq53+FF3y3F1AJCwIKk/wAQM5Mikd3kbuqhoFwYkmQy9A0bMo+/0rfmZMc/V26K4G/rUBe3Voz2gAzirRyDk4ssHuMNRGFE6QP82rr7CkPCclWwcMzEdTt6GKnvln03A5Vydp3HQsDg9fxU/wBH8XWzxqWiSxATqTOCf1FdLxaOZR1b0ByPoaoHGtxBIEpGOm2fmgmJ60TxQCqPNDEb9gMk+52pkvrEN0INQ/KetVbguZtbCarkA9GO+JjNMLPiBm/9MN2IJHvvM05QeghhSzmK3CdOCMmGyCSCOq4AA2qJvESDBVs4xE/TNS3ObW2EMH2/l/pRQl4njrbqArRBiARkjBB7x+KD4Tm6tdHW2JG3X+FgSdtxEetBXOXWiSVcjVvkifealt8HCQCDOJMH6/70hg9OKm5ceZVTqgER8vmOe8gD1U11dumfjyokf/bZTBBgj5o0nG8delbs8MyptiAPJvEg9fvAxQfE8E91tIfyMAJkAg7jSInYQR+wwd8NxLlHT4LbmTIM9syIMdJ6UNba6vljaIAI1AdPQ/T1pffY2SRcNx3aSDbkKq9cMTmT+fSkvH+K7dkaLYLv/EzNImB19DO1GAd4s4u4gEiEDARjfSTMD6CqVxXEl4Y7jEenSueYc0uXm1OxY+pJqHV+a0kxNFcv5kbN1XWYEavUYkfT/SvSOD4m20N8Uv28sAfWJNeVlJ2/f9asXha9eYFbShiu8tpAB+UzBHcRS6gi5cwdNDeUaQCx6TAkgn97Vi2BctZYFWg4EQP5QAdvWuPhh7bL8VZXB0jEkbHqfwajt2Svwwl1Ft7GVOSJkBpwQenWPSoW7XmS61suPOQTAU6YHUdo2qdrQGft+z60E/Ag3BcFwIYZZgGNmMnsdIMV3etOloXLrFix021XeP4Tnqd87UiRcwZmXymWAOkdJIwxJ7Z96rtq5ptNJAIOQc7Yqz2+EdVBY6nO/f7dqS865O14/wCCuvUIfIEH6nqIpgktcY1lxcWMdJkMOoMVfuE4xbltWVgZA2M9KpXD+C+JAjyIDuC0/gCgbnL+J4ZjouATvBIBj3xPrvQDFbQB0uhkDJkRnYd561FcuaWJcjSpkb7Rtnc1nCcSxJZtmMg42jf0xW+G5KLrPcuOpC4iTAOTnPtvtUzmLvVGcv483LUhD1jO+TjbHStFGjz4M4AGwHUt1M1Nyu4sCAoAxAnr8uTj7UVx7wv/AHZ+uQB/rTSWXLZdg8kgYK9x/MB1HptUlrgBl2dmQHAMZIHSAMT0/WpDa1FV9s9uk+1QtbOsNqK6TsDtiNusjY0Gj5bYL6w40mfLB/hOQpHQipb3LzIJMkGBP0jauha1qTmG+VQIODK56REzvmjbd7VKmJGx7jf8danRhRxFollkSQIgepk4+1SfERU8oIPbp7/v1o69w0n7fv8AT7VxeUgREgdIJHaKNKwPYBXzRmMb/sTQtwcWTOoAf9oj+tcrxF1STJC9j2/f6UN/9VlWg2ww7gwfsd6uUrDaxbdFVXYtcck7bLvhRjA6dzTBwkBlb2gd+v8AzS/hedWnHm8s9x+ZG1TW7gLagwInvO+9KnDazzW4D5xOOmD9jvU3LgiO91tycAz5VzmNl3JoI8SrST03+1KebWNYVEkMxJKgmNO0sBjtQAXjfxILt1FtvgAh9JwciM9etV2c0RzfgkRLTAQXmfoSJ/H5qBbU1rEVqug3SprPAOxUBWOrC4OSN4MQY/FWvkXK1t22Fy3N5nIQkahpUDaQQMkyT6UW4JNJfD3J2v3hKn4Yy5yBHaesnoKvXOrRS2q2hpAIkJAhRj6jIBIz+TXfEuM40lBHmxtERjzLE5GK7Sz8ZdSNBgrJJMx+ep9/zUW6qTE3B8utjyEefDOB5ctnZdlwQAO29S8YlhU0La1ONhLEDY6oncTI9961fZLp286rpOcjrlQfeD6mldjhHFzzEyRBLKNJE7KV2OBgztQQ+5w1tUJZRAWWECIjMjrQijWPjp8R1OFUkeScFlHSe/QTXXM7TM1tVIK6pIO7aQZE+049DvUpQIxIJ1R8o8ox2/5+lBg+Za9I+GTMjfopwTP73ovliAIABt6dT9K1x3AsCuyliA2e3WB0Gf8AajLNsIBAwNp/U+9I0N3iJlFy2cHHTpO9LEkYb5juIpo9wqzExpJGk9Nhg+sg/j2oDirmqJwc4wSBMf1oCp8vSWKkmARH1EmmhQKt0aQYCgSAd9Un3rKyilEPAnWXB2tkaR0+VM+pzRD8MGJmY1MI6QNhWVlINOsbYkgH2kiPzW71oBwBgHEDtGP0rdZQYZLhFw+n9J/WguZ8QVgqYIIOPf8ASsrKmmeM0oD6A/el3FcW0sJxDf8AxUEVuspQUvA+MyqxIBEY9d96Y2+UWkEBB9ck+5NZWVaShrY+I4jAJAFbawBkYNZWUoaflfFsSVbzCJzv96j4XmT/AN6LGDKhYOwAOI7f71usphJzuwvwvlGEePwf1qvWlyB3gVlZV8/EVfPDd/XctWGANsTAM4w2xnr19zVyucGqmVEY2zGJjHpWVlAJubWxcUFp8vYkbxIMGguDvEaRuWyTmScicY2j7CsrKmqhzrxkAkRv7iuXu5ZCAR5d/wDMDM/at1lBlfE2FPEWbZHkMtGcFQSIO4+9F8XwKtCNqIkGdTTiesz0rKymSHhvOxdiSwJAkz1P7+tEcRcJkVlZSgqJDqUA5G0dNzQF1NF1VXC6hgR1nbttW6y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38" name="AutoShape 14" descr="data:image/jpg;base64,/9j/4AAQSkZJRgABAQAAAQABAAD/2wCEAAkGBhQSERUUExQVFRQVGBgYGBgUFxcYGBgZGBcXGBQXGBcXHCYeGB4jHBQUHy8gJCcpLCwsFR4xNTAqNSYrLCkBCQoKDgwOGg8PGiklHyQsKSwsKSwpLCwsKSwsLCksKSkpLCwsKSksKSwsLCwsKSwsLCwsLCwpLykpLCwpLCwsKf/AABEIALYBFAMBIgACEQEDEQH/xAAcAAABBQEBAQAAAAAAAAAAAAADAQIEBQYABwj/xAA/EAABAgQDBQYEBAYBAwUAAAABAhEAAyExBBJBBSJRYXEGEzKBkaGxwdHwI0Ji4RRScoKS8QczQ7IVFiVTk//EABkBAAMBAQEAAAAAAAAAAAAAAAABAgMEBf/EACcRAAICAgIBBAEFAQAAAAAAAAABAhEDIRIxQQQTIlEyQmGBwfAz/9oADAMBAAIRAxEAPwDzrY09C+/lM8xaUCUVGpKZgVMQH1ULccgGsX+z0pkBapiXlhExMwKo6VJUkitiSQz1zAHSMDh5JUWoOarCNjsnZ5U2dRmlNR3xWUpb+VKiwjohl4rjRjPHyd2VmN2tiMWe8mEOyRmJIDpSE0SOSQ/E11ivOCSLqJ9h5NWNhtHDIAZ0g8wqvFqtGexOEb8w8gqMpSb7NIxS6IUnGKl0QRl/lIcf4n5Qq58tYtkOqfyk8Un8p5QGbJP2P3gctwp6+oHxBHtEjOVJanWvpfgaQdCHAbhX79INhpYW6XbUVsR00IcQszCMKH71EaJEMjSVCrnlXhxgU9YJJFBpHZL0JbhDCHD1hfsMMvwekBiQ27A8kIASYcTDhKpDVil6wBYhhIY7QmflAOh6hDkwFi/xh6FQAFKYSOMNMAjlKhBCtHAQAOBjjCPCmABI546GXVlEJgHVMBJb7+kNmdfvhF9szslMWHUrKDwBJiw/9jcirqfpCLUWYwKP2Ye8ajF9kzLSTlFnvbrGYmBi0IKEA4w54am5HnBZQrAIXLBAKQszSGEwxCgwsKgx0MB+ExKARujzEbPs9jNEJzU5U8jWMHh5zHT1HzeNfsDH5R4lNwCkAcnpBHsJdE/amOnJfLLAHNKR6ZheKVOOK/FMbkGBfomLLac/vDUAjqkkc9RETC7HSrwivEP8v38orgxJojL2YVh0pVwdVLnne0H2f2WzKSm6jUsKAfEm1aCNVgthqIAqwuT8gfiYu8LstMsUHveE1RSM6jsehAfe6v8AKML2gKUzVyyCSkgCtACH+cet45e6Y8e7TrfFTOIIHolLwJjkiBkJZgQDZyXVHTJBSKhraw4TQS5JFKM/2IZMPMl+MVohEh9w9QIEpB6waXNSEsdWP2POHS1pFX3vPztECI3d8YSaluBixnLpRUtX3YhQoYqZs1zw5cBBY0MBPGCSZJUoJdv9ftBMHhe8JHBJPLz4Uh8qclFUpzKGpNHFiANKXPpAUAl5i1H6X/3+8Ioi4u/lzoa8YJPmqWXUok86dLXg0yU6ErLJJ61b80AEYH0h0NWbsQTytHJMAhYSFMdDEcIcYSFyvqIAG5otuyeCSqYVqDkGj9YqcjRddlMQylDKpVaBIBNepEIuJ6Rg7iLHEJZLlgOf3WKTZOOExWRihYBLLDFuNC0RMbjzJnCYZa5r0BSxI5AEsh+UVqjRstJyErpcR5r2o2IZE1xVCqpPDiI9FwGKXMdS0ZB+VJUCpuJag6QPH7MROZKw4d4zehtWjAYrswuVJTNUoEkBWQCySKb3mNG5xXJ5x6T2klpl4WbUl0FLq4uyQk8OXOPNlCsOqJmkuhZi7Q0COSmtYKmW8BkcEU++MLBWA++cLDFZ7DtPArWnLMThFyxosKR5JIzb3CMNtTYYw8zcGVKrO/KhaxFOsejycEC5pnU7rUQ9Xol6JTag83hm0dly5soAgKoDwLtcEWMV5Oie9GAwGAKyM2UD9Ovu5+EehbL2PLRLDJq2pf2dhFDhezqUFwZgHAlFfMBz6Rp9npZGn7Rq5WjnUGmFTL+URMUtjRI6qUlP1h2KWqrX5xjNtbYmyfGgqBfflqCm6pUA0ZXZdUTcX2ilrK5Y3ZiWdJINNVAgsQ3o2keS7RxQmTlzKspZVzZ6ezR63gNjJxGzyvKe9Wmal1hlJUoKAt5VjyCWN0cR9t5GAGEKkJWpwVDRv3iPNXwDDhDkNXV9Y4y4LICKLNbT4wMnMqgYQ+Yh7cIVCGHOsACpTSr62iI8EWo/fzhEUIJp93rCbKSCy15UqB8Sm8g7l/aJuwsQlM11ZWLg52ZlBrmnDpELCpCyoEO6SAa3FX9m84WTIJokdP35QkBMxuz0ygSqYhZPhCC+a1SRYD1LRCn4gqZwOAZm9a/Zh+H2epRKQBzqw4aiHI2eoLCcrff2ILCgC5BBAavL78/OEEsEkVHT94sNpY0qUpCSyAWAFLa8SYrQXL/fCAA7JbWGEp5wNJ0ArDkpbmfYfWGIIgI/V8oQqHAwytg3Pj+0PCGpcmABSoNYwTZ6yFgoLF6E1D8xrAD9mFlzGytoXiWNG72AFqmpMxWYhCq2J3hwpqBawjTokpyqpvCofrWMrh8RuoWheRQ1YEEKZ3B5gVeNRhcbLlodRGc6uSSTdk1L8hFpG1+ESHTkDXiNNUz9IbKQo7xSUpNnoocyNBA8avKOZoPOFILPP+0m35s6YZSlvKlLVkDAObZlNc84gSpYe5PtAsWPxZla94r/AMjBkGJMWElmhg1AOcAl2eDzbcwGhkgjKPsPhHRyp9THQ7A9v2Zt+RM3SsIUDvoUwWji6Hc8iKHnBkzwsFiCl2DWisxWElzAnvJaFkANnQlRHQmsSJC7AUA0FvLhCs3e2ThJELLOUw1K4WYaRSYHTkPFXjsIkEKIBbiAfjEteJyxR4jaZnkolFxZUz8qeIBspXACE2MvtnrGUBmBto8eLdttlfw+MmIHgWe8R0WS48lBQjYbd7frws1EnKFoSkEEpGYCoABChmoLn3jEdqO0Rxs/vMuQBIQkO5ZySSdSSTA2RJorJaX6cofiVh2FhCqoKfL5QKWmGZDmhQuOMTtibJViJyZaGcuSo2QlIdSj0GnOBbHVkfCSs8wA11vwi1xcgFISpISlTlLOcqhwJGrVZxF3theHw6FIQwKCgBLAqUCXWpRSHLJNyQKih0izcWCxQsFJNQGZmIf39AIyyrizohFU0ZaTJKVcwYtsHLFxcWDP06Qpwrrc8YscPKAiZTHHGRkSiC7M/D4PDtqJUlOYEkgOHDaH6axMnCsOmTxlY2bX0+cJSHKBkFYU5Ap3d/3hndZRWLGRLGRjoT6PELaE4USOp+UWpWzJxpAUqGgjkqHCBAwREqLMwnfcBCyJSllkprrWjcVHQQ9KQOZ4CNFsKWlBImVTNSUK4B/DX49QdIohypFnsHsjJCUqW00kAvXIxFGGvnFzidiSiGEqWOG4n6RVo2t/CoTKSO8KKKKiU60AYGty1gGh6+00zSXLA5lZ+kacorRzu3sg4pCMKtBCfwZrpWi4SWdxyLE/284tuzk1KPAlL/zAOSHpU8mih2ptYrQApCQQsKcKJZjWhHNWsR8HJmy5xTLmhCVGyk5gOLN1tziG1do6ccq0z0TFY1KElSlABqk0EUEzEZznLgAboN2/mPM6QknZDEKmzFTSKgEMgHiEi56wDaM6igLAViHs1MBiVnvF5blan/yLQ+XOo2sNW4Up6AkuWrfjpFngtkGaEpQN8hxatHq+jQkQ2AQoUvClQI/M7+wNYbisOuSrLMQUK/UDXobeYgZmMQ1rv8feKZIiiH1PkY6BmZzjoVDPdskDmS2qIkKU0R500wjQVGJh6sVSKTGbclyz+IoIf+akHw20ELDpUFJ4pLj1EMLHYyR34KC+QjeYkEjgCKh9TFbtCQcPIUEOAlByKC1AAgKO8HI9GFI0EpaSKNHn/wDyVj1pQhAUyVlWYD8wSzPyc+3KAaMJi8WuaormKK1G5Pt0hksQyNFsLsfOnstQMuW4AJG8p7ZAf/I0teBJt6J2ylUCWAqToL+kXuyuyU2Y2ciUk8arPRAtrfWN3s3s3JljcSwYEkO7Gh3iHLji1w0W2Fl92QAEglhUq5KbiXBBGVn1Fo6Fj+y1i+zOYDsPhUh1BaibGaXS+oZIAcM4v4mOj3knAplEJAZL1SyA1AHyigLHre+kkSwAwBKSHZgQWcB+JDgGtXDkvV3eAhI0cZdAbUObxHgSG86m0kujoUUlo857VYLLPWo/9xlDnuhKh5EM31itwYCQwDN9/tHp22NjjESe7AL5j3ZIp3ju9iSFJcXYECPMsTKVLNUkKQSCkhjzHlQ/7jlyRpmb07JUu8HnZkjNlCk6sQ/prEbDTgQFCoi3lhKkMY5nrs0q+isXtVGUUUOdx7xEmYsHwqBHWJMjZSJk3IkAl6uoBPvR4btHZ6EnKlCU1Y0r6waJqRTYvF5bX5e8VyQ5rF9iuzc5aO9lywqWlwyfFQOo5TUjRxwiijZKjnld7DCkIZhhAmHAtFEEvZmHc5j5fMxcpo3mfaI+ElZUgatX6QYF1eRhGT2LOmUaJiYrlB/MxYYeqR0gJYDEYdwRyI+kEw8wHKxGcZXD1CgGNL1aCgVeArljOkkC+oF9B50hgajBHvAD6jmLw9WCGVQ1L+8VuwZ7Ly6Kt/UPraLTa2K7pClFwQwYj8x4jkIEjoUk4nnm3cMUTzlNCSBzIAzX6+0aHsFJAC1FSSvwgOCphVRGrOEjyMZ7bVSk0VXjqal4NgZCTLSGBbzvwMNOnZnJ3E9ExUlK0lK0hSTooU9D/uMf2h7NiUgrlB0AkkEklAN2e6bO9ojSpi0VQtaP6VKHs7e0Wuz9tzZqJktSUrUEgJVYqKnAzi1gSSOFotyUjKNoxXkPWOiTtLZ/dTVyzvZCzgnq3k7QkZmx7gV1ij7Tdo0YaWVGpsEi5Og6RMmYp6CsYjtTsSbiZg7veKbhjUqPEWAtXjAlfRbddmQ2ttaZiJhXMLnQDwpHBI+cRpM5SC6FKSeKSQfaC4/Z8yTMVLmoVLWm6VBiNR1cVeI8FCLjCdrsVLDCaVD9YCvc1iu2jtKZPXnmqKlMw0AHAAUAgENMA7L/ALGbF7+eVKDokpzndzAm0tPCpc9EGPV5C0rAXoQmvhyglW6CsBIZVDXSMr2B2bkwuYis1RWeISAUpqLWKh5xqcFKCCQSQFOohQD350KVFSXHMltY6scaibQWh6UgEuMxqakvu1KSRr4ieVLCJSUjL1FQMpJqH8Ic3J0O9CuAaNYDcWHatQRugEkAi5yvwhJswFydczhSQSXBC1PTL7khntFnRQLNlJzAEAUehy35iyWZTs0KqSFEsxcGockEuDmZiTvCoBYDrA5ycoIIcpOpYkEpOYgBnalDcPpCgnQeIah61cAOXqanUNCFVEiUxAJN6ObkkbtSWBfKHYM5Goij7S9n0Yj8RJaYALgJCgGqrhwCjwD3cXIxDzC/hU7E6MxcODcGjj8qWtSSrDi9EklVyCC6gFDKzGwAAfUuYmStUOtbPIMfslUolSAoV30EFxxIB9x6QJyfzEDVr8+Y6Xj1TFbKRNnSwvImbmBOc3AqoqFiBeutOUBxWBkTVnvJaCt8v6qU3VkuSAxf2BEYe19sz406R51NLABILvRSGPsa+Rib2d2YqdNOcPLQxJUGzA0IDXul2tGoR2Okpeq1CrDOBQAEVSAVBulSLxa92MxCQGCQGDBsyqhmIR4qZWa51gjhV2y6EGGCE5UpyhIypSAlAFXRQ1F7/qJ5xm+0XYuXPzKQMk85igp8MwioChqSGZQrWr2GrSpk2DhjvEtd3ygPVn9HoYHNLl75S5bVIUzt75gRbTTdpNE8VXR4Y0TdnyB4vT6xtO3HZxHcd/LSEqlsVZRRSCavxIJBfg8ZHAkFADkK+Ie44xzyjRw8k1olS11h6ixHC0R5gKa6coKSWBFREEiTFaDT6RO2cp0DlEGSneU9gzdSRT2iVg1Ml7b1YCWSwPrA5qMwY2MOUo9enrrCCbxI86QEjMPNKSxqRUHi1fX7vF/2jxfey0KcqzqzEkufDVybmsUE5vg0FTiiqWElmSVNzzM48mPrFFJldtGSChX9NebVHwvAtlqJToBUMxfQhi9ILP2ilK8jEkBzwA8/lEPZeIJCw9HcaM9wIVlU6LGatqa68o6RtRcnOZZA7wAORYh2Ka3gKUiFnygSKgOUhzo6gCfeBdklLiFbxe7vXnU3jo9ExfY7vcpQhKUoTkHhBOVSqk3US9z8Gjo29lh7qNEoiVJUtnLE9ToImdgmMgoX/wBUllKrvEkqBB4VA5NBJPZqdNSM2VCSH3i5ZnoE+esTdj7NTh1y0JUVbxJUWH8oYAaWOt4eCMk7ofqJRapMre2/YYY+SCkpTPlh0LVZSa55ayNAagtQvxMeHbS2bMkTFSpqChabpPsQRQg3BFI+opSWWR+pTeYCh7iMt2r7FSsckoXuzEB5UwCqQfyqH5kWp5iNZ4+W12c+LLx0+j57g2BwZmzUS03WoJHmWfyv5QTamzlyJq5UwMuWopVwcag8CCD5iLf/AI+P/wAhKPATDYFmlqqH1jkS3R3R2enJwaUfhoSnLLYAEaZWqOgABF8wMWa8EFUbgNUqJoyTlBcjetUBQd4jqQDQlPXKps4ckpFmvUjTSHykXTlY0JAJVQJOUJq5NwwfTUmOw7IprX+/o4TVIO/mUkOysrlnoFoHFiGJo4PKCJlsHBewBBJS7AFIJGViCwSQaq6OpkFQcoFQLAkKJAoA7k7wqC3GIeIkd3UMUK1d0uCKhRADO5drcNEWqekx801BNAAyip3yktxDkOFEUsX4Q5AAIAZ24u4CQGYAuKGhuSXFIZLoXDF6upQykG40zUdJrXK1DDJMzdSKkEHKHq4tkpQhLB6+EkQFMeVgZQ7lkkZAXJDl0uCbbxcUeCyTMUTu5a3feKhyIJ4ONH5QFUr+UAklzmqahw5Y7zE/mLA6OIflDboSzjlV8iSr+UAAA1qSOMBFA8NLSgF3BLFSrFTBTO9wX4jyMEmYcFLLTmHBQDndzbz1cEvz0ekSDJD2Z28LtpXeNASpIqwOZ3EUuxduZlKlK4qKHY95LzGhOpS7n+ZLHRUQ2k9j5Pon/wAMsEALJBLFK2INUvkVVQID1tQG0IRQgVCrsQztQFTO/iLaU4Q9U9qkpTW5yhIJBtVlPoPLnA8gd66sFCjeIAMXd0tzAJekUJfQbCLYJJIAO9R9XzVDF6pqaOephJ6hkq4ZOoerEEBNwSzAhmGvAOAmkpapIJAanhD8HUG0p9ZM+U4UDQmgd3BNaOSxfRqkHSAGknszfaHaiBhZsoqGdUsoAqSTRjTyLxg0o8PECjNpYh7HlF323XlnopdIrcGp3X1PwdookLzilWp+x1jmnK3R50ocWwyVqqCl+g+It7wktYDhL/02I9dIGFHUEj9QNPP6xylpe4Dca/KkQTRwmFKnUBzCdOChx+2gypjAZapJNRWlG6a3iOoPXQ2pQDQdISXQtUHlQ9ecMC2w80sHrDyulorEzlJIqCOJFfVLfCJJmFSXAFKuC/swgJaCTS4HAtw+cB/hWsSTxND6CkMM0ZQHrp99PhCfxPtDAfMkpWHWK1Dj4PDxiEolZEhjmFWT4cpCnPiNxQ0EAXMFmDtWmutfOAZTmJPTyiXFMZNaBY1QCTzp6hodKXpEDaKzmA0ApzOp+UA0j0fs5PTicNLUtZzoHdqqRVFrcQQepMdHmsnEqSGStQ6H74CFjoWZpEPEe+7C2kkyEgrF1JD0G6XYEtUAgNErvHmqCSN3KC1sy5gUB1CUmn1iDsMj+HqAR3kx3AINE6GLORICTLQwDnOQAA2VPAUuR6R0w/FGGX82WP8A3fNP/iYDOQ0x+XwJHzh8tX4n9wHok/WHz0OX4E+8NdmJ5D/zL2dH4eLQADm7maBxqZK/MBSf7UxheyCiMbII/ntWoYuKVj3ftbs5M7ZeLCrmWqYnkZW+g+qfePEuxagMYgnhMa98pa3noekc04/M78ErR6zKmEkEZahilW8q7sSlnchwASakamDb1N3eem8ElqBIS9qOqjJrQmkR0oyMONqFZNwoprWnI1JtoQYkvk8ZIAYEoSo5STVIe2g4lm11PTW+hUIoDkATdwWACQFIIyjLXKz6vXSIuMWrKnuygKJJLjMXZ0hLp3QohnLs4pcwfI/iyggF3Z2NAHBBq6aF2yejlkAnKrmctQWDEglQH9oFKtUxJtyI0qWHWneSVZSWSHFSGCddDofKDysKczqJYCmUBVOG9RNwXsc9DYR2HLrcKWahr5iApgoEm5Kal3Dw9c4DxJbd1dJcKa7+GqTTRh1AY6akBJFqsQDmUxSTV6oIqHb4Oa2bLV3YWkkqDFiX4Mz0tqxtS1JW0dqokgd6vJVQApmUHqQkJdszcqPqXzmJ7TlRaRLUQNZjtrpmJ1e4vZqREpKPbIclY/EdoVyk/wDRUlR3Qog5TMUHqoFiGYm4ZJtFPjsQk5RKJKksQsUylPhUDxvyqRYwaZLnTm7wkhNgfCOiRSOTgy935afSOPJkUnozdvsbOnLnKC8QpUz+WWGSkPUslLAX5RK2Zj5kskSgSkFzLNCA9ch4U6U0vHSsBmN26XhvdBFJiXTooO6fSp6iM+buxUXuy8fLXmCcwqnMld0kWKk+Ih28IILXiapmB3RoRUZm/K+Z3LnQN6Rj1YvJOlLlzErUCcuYhyGqkquU08r3Eb7s6hK5Xek0IpRsuVwsmlC4IvRudO7FPmhTzKEbZQ7X7HqxRDkJ8VWKiz7rAGzvrqYqVf8ADswMU4iWo1cKlKHukqjc4ztHJwyU53K1hwlIqB+UF7eepMZDa+Mn4nfmTssovuIzISgcFEEd4WIBKudhCnGK77OFe7mdrSM9jOyy0HKDhlqFPw50rN/gVJV5M8Z3G7NXLmlMzMksN1VHGl40yMPLXugJyuwI8J5M1IHM7yTQZZksf9qcM8s8gk+DWqWMYo1eJxXZSpDgekNKXrqn3EaaXsSTiZZXhPw1gHvMPMUSxDf9NRqAXo5Y8RGf7shbauxBob1HWLcWjCxEScwoXGo4QOXNMssfD8ILlZTihN/rBFEKDGJEB7kl905SeVhUlPqnTWBTZKk1BCxS1DT7teOmSyi5LDwqF0+f2DBEqzJLsFAs4DBWrtoam0MAUpQqp3qWpblx+EHSsfYMRRIOpB++BhzKsHHkfsQigzC6TXziFtCc4y5agu9hbR7wfvC7Eq9fpeBY6uWvFuLQhogg8o6CZI6GUfSK0AZEgMCbAAc1W6QUL/HTyDebOflAylpqf0p/c/GGy1fik8D8b+wj1Dzifhzv/wB6vYNEmZZXR4i4TxJ/vV6lh8YmXpxBEQ+yCvx2D7zDKl//AGI7v/MZT8Y+eeykojFhJcKCZqToQQhQU/u8e+YrbCJSZSJhZS5gQkAOSSCKDQAlIJNA44iPL9o7PTJ28p2AWDO1/NLJUKV8SVGkZ5IvTOz0z+VGqkro9lXAY5nYDMSwL0oyqvaHzFMQhJFWKs6VKcBwl1BTKLBxvMK9IXEKABAVYAq0AZxd3YbwuAxY0AEOTOFVeBjmD2VZIOShJZ2DVtaEz2V9kaZh5pQyVsSABllywass3cgENQl2pXWmxOFmh1z561ISQSDlQlqgCiRl1FL5g0aTE4lKQVr/ACg3Up8pYAJLlKjmBDBqvoHjF7Y2jMnqLlku4QPCnhTUtqeNGjHJNQBtoskdqZMpOVClKt4Ukkl3VvLygDM5DDXyEWd2nnTC0tCZSf8ANTP+p0jhQaDhFfJwKReLHAYRUwtKS/FVkjqr5CvKOZ5pPSJcqWyvTgbqUam5NSepN4tdm4Fa2EtG6dVUSeY1Ii7wPZ1CN6Z+IrmNwHknXzi8wMtyVe/0io4bXKZyT9QkviDwexEpSAQDzbXzsIn/APoI1koPUJf4RKSA1flDpP8AUrLoRVvqIabS43o86WRt2Vs3sxLN5KQeKafCIauzyUWlpI/UM3sqNRvNuTX/AKkuPasRZu1lILLlZ+ckhR/wUxjT2kttke/PoqJGEQLoR/8AmkelIsZUkG1XuCYn5JarbpOiqH0+kNVgwnSK4tbUhPI32jC7Z7ITZs1S1TEpKiWoqgHgHA2DjWGzeyxWllrS5DHKksSQxoTHoAlhQYjpEWZhk6gRhJvydcPUTSpGKw3ZNCEZSom1QADQvev7ecNxHZiUosVTB5pv/jGqmZXISkqa7aHrEPEyd0kA0BLHlUxtFJPxQPLJ+TObP7IIw80zETFkKSUqStKS6SXDKSxDEfERj+18tIxa0i7IUT+og/IJfmTG/GICAoklwN0Obm3o4MeY9pMVnxM0s4CsorVkhIq97H1jTJXHRlBycnYFLmjsfIg847uOZiOJp/lMKMc1wY5jbZIVLDM5PWI38E4LKqLDRPkPjCqxyeCvSFTimfcFQRU2NGIaruLGlaw0PYKT3hOVkqblE3/0tbOQnyB+sP2eG6mpi4TMpENmqhZmMQctFe/yOhiDipdd3UBxwMXO12UoDzo3lFdj8PlAUC4sr5GGmJqiAXjo7vY6KEfSxVXMdc3vYQySrfHM/KHIU/8Aa3lUwGQd4E/dI9Q840CDujmBDSap5wCQvd6f7ipx/aES5yJQBWsvRLboZkv5keoiVBt0iLoNtnYEibMlrWglaFJykLUGZWazsa8uEYTtThwvaGBnJDd4mdLJp+QKKFeij5Rpf/cKpxVLLJm1SGDM7JLpJJSpLrodEvR4pP8AkSXkw8qagP8Aw81K24IYpV7FMGVSSqXg6PTyqSYqvxJRAuEm7b2UtlBoohtKWBiVmShKXYAMtlAgBksVKIYpAAFQ/GhJJptmYlJT405FEMoKBcufCAngBf0rEDtht3IjI7qmBmJKsqAXVyqbBmcEh2Dc8nSs9tSS2dtntH3xygkSkl0i2YkMVlL05DgeMVKto1YVJYAC5JLADmbRRKx3GNN/x3hBPxSlEUkpzD+tRZJ8gFHqBHBxeSWzKWRJWjTbO7LBIBnHOrVI8CeX6z6DlF8mQQyUp6AU9rCJ8uSA/AW6xLw0tg+pjuUFjicMsjfZXydjzFXIA5OfeLCXsogNnoOAaJUlcSktGSuWmcs5siSdmoFTX+o/KJvdhrU6QxTEQCqbGnOMZd0iFsdMwfCkBEtKbg11o3nrBxiuNIez84rmox+y1FEJWOQheXKsigUSBlOZmYGqmq5SGTrekyYtQWEoYhnKVEt/adPhCKQU1FIptrbQMtOcKKEpfvFJDnIzkpDGxvyeNWlxtFqFstzMHMEXSbj75Rm9ubWmS1LQlSJZZ0qWMz0vcAihFNREDC9upasveKKhpMSl1J1ZSBcG9PMaxE2h2mw2KzyJhUkpO5NQQkNTflrOjXSoeVHjnkbxx8HtWVCv+QMTKloJVKXmHgKMuW7kZCD6xqtjdok4iQFpoSCFIJdlDxB/ccmjzXaOz5BUoieuZU5cwB1LVSK2FTxiNszavcd4AtaCquZICmb+YOC1qprSHCW6ZrlxprSPQFgMlKzcuWuA7E8qAx5d3oWVLNMylKpzUT84j7RkT1q/F7xS1MoKJUoKBspKjdMPl4VYZkkeXyiu+jKMOPkLlAhCj7ENSsjl984IJnKEUMAaFQlSiUpGYq0A8vTnBJcgrUEpvF1s7ACUTVzqRCKUbKSdgsVIGctlucuVTdQ0WYxh7kKUkoJALGlC5QoA3CgkkEOKERcTZgKSDaM1i8elWGlIbelZ0JJIsFkhhqGNjDSTKlJxI6VEnNqfYcIKggu4obgwOWrdd3JhwXSFRFlFjcLkW2YNcdPunlHRcrwqVVUHLffxjoY7PecMpkeZJ+UDSWWBwr7GOkqoeR+n1gRXvPx+keqecWqJ+WWpV2BLC5bhGX2XIUZczEKnLSVZnYIIXwcEUJIahsjjDtobbWVqkBORIoVk0UCnef8ATVmcFyIZLxiDgkpN+8AKdR+I4cX8OY24x0KLhG/swtSkStj4XwkpAMtAFAzrmMVEvUqYXNd6HbelgyFgh0lKn6FKgr2eLjZ+GyywSN9ZKz1Vp5DKPKM92w22iTKUGMxTeBBDsaKqQQCA9KvwjlnLVs6YLdI8i7J9oEyiZU0nuZlFEPR2dwDUFh0uI0kzsyjFzVzM80Gm6AFEpDud9RLs1n1JFa4GaylAITQsE2c6VahPONVs/Eqw6BL7xalFnCRbggKNQA/GOKHy0+j0/cUeywxuwsHJSQy1TOClZ1JDJajCWCXVfMA44RI2DtyXhJSxJloQosVd4slagKJUPDnqS4Fns1Ypp2LD0lq/yBOsWfZHBS8TiUlSARKHeKzJpTwCv6qtyMa8fCMZZL3Wjd7PxWJWl1SkpY6qWkn+1RJvFvKxEzWWtxwKFelQdDFdL7RyTMEtKxnVROZ0hRrQLykE0NOVzaDYWaVAGYQX0SGQBd2NVU/mfyhzXP4rZzbu3oscNtULJQnMlruhSXqxZahlUehiV/CvqX5mKuViJkwZpC8PlNlOZp86hI9IPszA4lEwrnYvvEqDCV3SEoSdFJKd4H46xzxnTaomePymWCMATdRbrElGECYBNxYF1nyAEATtkOxaCUXLaCELJysPDRhyLGGpxtOsKcXyiVj4rlLst2h7mxiim4piTzi1nYmkZrFYgJUQa3I06kk9YqLX8DxpyZme0XZVIzTpK0ylVJQpQSg6nKo+A6tZzpGHn7TChTeL1Ir1drxv9o9pZYAYOoHViHFnqfsRjsbtXuwpQLOfy0qSXoOcZZHG9Hbj518irmYp0sL6ACvpBcHsw3XUnTTz49Ij7OxneKUpTkuOtjT74xc57VOXg7twIb4xtixqrZlkyPoUAaOGZhXoB7QEzRZh9+8JNXQ1v/uvrAJZtxP39Y6LMEgy5YPiavEfAxFn4Miqaj3FeV4OqYzAerwSVT4RDipFXRM7OSwJalkVBNelG9Xi02ZhwpKjzNfpFbh5oEmaCwJBYaqzA6vxaLbZ2GEuRLloNwA/JnUr4xg41o6ovQPE4Us4jF47ZmRauTkDreN9iSwdmQKDmQwYcWo55iM5t9QdLg56kuG3Ty0rE1QpMz8uZBgqEmJ1A6wiTEmYTvDHQ1o6HYHt6l1biR7A/SHJO+PvpHR0eqeeMnbKSszFZlpKmzBJABZg4cOKAA9BGb2xNTIxctBClBypibpCc+UlqOSdLR0dE5MklDsMcE5okYvtPNm3OQH8qKU5quYqsQHjo6POlJvs9OMVHozG08EhC+9CQCLtq+vWAYqaybXP2TxtCx0a4n8SMq2RP4k8ePXrHofYHZaRhlLVUzcpPSuRPQC/9R4COjoMjdGT6NBjJASh2rRqWfUcwH9YhTZqpSO9BdKQSpBFFJAdQB0LW00jo6N8T+LJkr7AYvs/LloViZRUlKBmUgn8oZ8ihVJDggFxpzi3k7RIQAVKLa0fzJjo6OCXYXfZHViFzFBIUEvR2f5tEmTsNS1Ed6XF3Abyjo6M45JXVmvS0WKNkTkCkxJHMH5Q1WOUndUz8Ul/YiOjo7pRVWZ97IWLzFYQqZMAWhSgUFKTuNndITSig1Tq8U+M2dLUq81Kk/nSveIuQcwINW0jo6FiSdp/RPJrow3aHYyTPWmVMmgjemGaQrMS5DEAHQu/GM1tDBgTEy8yi9STwZ2EdHRzfro7I/8AOyxlSwlKSkM1KcxT5VifKRXRzT4x0dHckcsiHPmuG+PIwxC/akJHQvI0KVVfj9f9RJQrdJ0FK19I6OgAfl4XbygaO0H8OQMpIWGSX8LEOADprHR0Tk/Gx43uiwxHaZlZE5sssDKlTFJUr8xrQ0FdfRquYvMSpRdRuY6OjnkaSGSsOVqCQznjFojs2BdZJ5UHzjo6BIcVZFmbKQ5AUqhauXTyhY6Oiq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40" name="AutoShape 16" descr="data:image/jpg;base64,/9j/4AAQSkZJRgABAQAAAQABAAD/2wCEAAkGBhQSERUUExQVFRQVGBgYGBgUFxcYGBgZGBcXGBQXGBcXHCYeGB4jHBQUHy8gJCcpLCwsFR4xNTAqNSYrLCkBCQoKDgwOGg8PGiklHyQsKSwsKSwpLCwsKSwsLCksKSkpLCwsKSksKSwsLCwsKSwsLCwsLCwpLykpLCwpLCwsKf/AABEIALYBFAMBIgACEQEDEQH/xAAcAAABBQEBAQAAAAAAAAAAAAADAQIEBQYABwj/xAA/EAABAgQDBQYEBAYBAwUAAAABAhEAAyExBBJBBSJRYXEGEzKBkaGxwdHwI0Ji4RRScoKS8QczQ7IVFiVTk//EABkBAAMBAQEAAAAAAAAAAAAAAAABAgMEBf/EACcRAAICAgIBBAEFAQAAAAAAAAABAhEDIRIxQQQTIlEyQmGBwfAz/9oADAMBAAIRAxEAPwDzrY09C+/lM8xaUCUVGpKZgVMQH1ULccgGsX+z0pkBapiXlhExMwKo6VJUkitiSQz1zAHSMDh5JUWoOarCNjsnZ5U2dRmlNR3xWUpb+VKiwjohl4rjRjPHyd2VmN2tiMWe8mEOyRmJIDpSE0SOSQ/E11ivOCSLqJ9h5NWNhtHDIAZ0g8wqvFqtGexOEb8w8gqMpSb7NIxS6IUnGKl0QRl/lIcf4n5Qq58tYtkOqfyk8Un8p5QGbJP2P3gctwp6+oHxBHtEjOVJanWvpfgaQdCHAbhX79INhpYW6XbUVsR00IcQszCMKH71EaJEMjSVCrnlXhxgU9YJJFBpHZL0JbhDCHD1hfsMMvwekBiQ27A8kIASYcTDhKpDVil6wBYhhIY7QmflAOh6hDkwFi/xh6FQAFKYSOMNMAjlKhBCtHAQAOBjjCPCmABI546GXVlEJgHVMBJb7+kNmdfvhF9szslMWHUrKDwBJiw/9jcirqfpCLUWYwKP2Ye8ajF9kzLSTlFnvbrGYmBi0IKEA4w54am5HnBZQrAIXLBAKQszSGEwxCgwsKgx0MB+ExKARujzEbPs9jNEJzU5U8jWMHh5zHT1HzeNfsDH5R4lNwCkAcnpBHsJdE/amOnJfLLAHNKR6ZheKVOOK/FMbkGBfomLLac/vDUAjqkkc9RETC7HSrwivEP8v38orgxJojL2YVh0pVwdVLnne0H2f2WzKSm6jUsKAfEm1aCNVgthqIAqwuT8gfiYu8LstMsUHveE1RSM6jsehAfe6v8AKML2gKUzVyyCSkgCtACH+cet45e6Y8e7TrfFTOIIHolLwJjkiBkJZgQDZyXVHTJBSKhraw4TQS5JFKM/2IZMPMl+MVohEh9w9QIEpB6waXNSEsdWP2POHS1pFX3vPztECI3d8YSaluBixnLpRUtX3YhQoYqZs1zw5cBBY0MBPGCSZJUoJdv9ftBMHhe8JHBJPLz4Uh8qclFUpzKGpNHFiANKXPpAUAl5i1H6X/3+8Ioi4u/lzoa8YJPmqWXUok86dLXg0yU6ErLJJ61b80AEYH0h0NWbsQTytHJMAhYSFMdDEcIcYSFyvqIAG5otuyeCSqYVqDkGj9YqcjRddlMQylDKpVaBIBNepEIuJ6Rg7iLHEJZLlgOf3WKTZOOExWRihYBLLDFuNC0RMbjzJnCYZa5r0BSxI5AEsh+UVqjRstJyErpcR5r2o2IZE1xVCqpPDiI9FwGKXMdS0ZB+VJUCpuJag6QPH7MROZKw4d4zehtWjAYrswuVJTNUoEkBWQCySKb3mNG5xXJ5x6T2klpl4WbUl0FLq4uyQk8OXOPNlCsOqJmkuhZi7Q0COSmtYKmW8BkcEU++MLBWA++cLDFZ7DtPArWnLMThFyxosKR5JIzb3CMNtTYYw8zcGVKrO/KhaxFOsejycEC5pnU7rUQ9Xol6JTag83hm0dly5soAgKoDwLtcEWMV5Oie9GAwGAKyM2UD9Ovu5+EehbL2PLRLDJq2pf2dhFDhezqUFwZgHAlFfMBz6Rp9npZGn7Rq5WjnUGmFTL+URMUtjRI6qUlP1h2KWqrX5xjNtbYmyfGgqBfflqCm6pUA0ZXZdUTcX2ilrK5Y3ZiWdJINNVAgsQ3o2keS7RxQmTlzKspZVzZ6ezR63gNjJxGzyvKe9Wmal1hlJUoKAt5VjyCWN0cR9t5GAGEKkJWpwVDRv3iPNXwDDhDkNXV9Y4y4LICKLNbT4wMnMqgYQ+Yh7cIVCGHOsACpTSr62iI8EWo/fzhEUIJp93rCbKSCy15UqB8Sm8g7l/aJuwsQlM11ZWLg52ZlBrmnDpELCpCyoEO6SAa3FX9m84WTIJokdP35QkBMxuz0ygSqYhZPhCC+a1SRYD1LRCn4gqZwOAZm9a/Zh+H2epRKQBzqw4aiHI2eoLCcrff2ILCgC5BBAavL78/OEEsEkVHT94sNpY0qUpCSyAWAFLa8SYrQXL/fCAA7JbWGEp5wNJ0ArDkpbmfYfWGIIgI/V8oQqHAwytg3Pj+0PCGpcmABSoNYwTZ6yFgoLF6E1D8xrAD9mFlzGytoXiWNG72AFqmpMxWYhCq2J3hwpqBawjTokpyqpvCofrWMrh8RuoWheRQ1YEEKZ3B5gVeNRhcbLlodRGc6uSSTdk1L8hFpG1+ESHTkDXiNNUz9IbKQo7xSUpNnoocyNBA8avKOZoPOFILPP+0m35s6YZSlvKlLVkDAObZlNc84gSpYe5PtAsWPxZla94r/AMjBkGJMWElmhg1AOcAl2eDzbcwGhkgjKPsPhHRyp9THQ7A9v2Zt+RM3SsIUDvoUwWji6Hc8iKHnBkzwsFiCl2DWisxWElzAnvJaFkANnQlRHQmsSJC7AUA0FvLhCs3e2ThJELLOUw1K4WYaRSYHTkPFXjsIkEKIBbiAfjEteJyxR4jaZnkolFxZUz8qeIBspXACE2MvtnrGUBmBto8eLdttlfw+MmIHgWe8R0WS48lBQjYbd7frws1EnKFoSkEEpGYCoABChmoLn3jEdqO0Rxs/vMuQBIQkO5ZySSdSSTA2RJorJaX6cofiVh2FhCqoKfL5QKWmGZDmhQuOMTtibJViJyZaGcuSo2QlIdSj0GnOBbHVkfCSs8wA11vwi1xcgFISpISlTlLOcqhwJGrVZxF3theHw6FIQwKCgBLAqUCXWpRSHLJNyQKih0izcWCxQsFJNQGZmIf39AIyyrizohFU0ZaTJKVcwYtsHLFxcWDP06Qpwrrc8YscPKAiZTHHGRkSiC7M/D4PDtqJUlOYEkgOHDaH6axMnCsOmTxlY2bX0+cJSHKBkFYU5Ap3d/3hndZRWLGRLGRjoT6PELaE4USOp+UWpWzJxpAUqGgjkqHCBAwREqLMwnfcBCyJSllkprrWjcVHQQ9KQOZ4CNFsKWlBImVTNSUK4B/DX49QdIohypFnsHsjJCUqW00kAvXIxFGGvnFzidiSiGEqWOG4n6RVo2t/CoTKSO8KKKKiU60AYGty1gGh6+00zSXLA5lZ+kacorRzu3sg4pCMKtBCfwZrpWi4SWdxyLE/284tuzk1KPAlL/zAOSHpU8mih2ptYrQApCQQsKcKJZjWhHNWsR8HJmy5xTLmhCVGyk5gOLN1tziG1do6ccq0z0TFY1KElSlABqk0EUEzEZznLgAboN2/mPM6QknZDEKmzFTSKgEMgHiEi56wDaM6igLAViHs1MBiVnvF5blan/yLQ+XOo2sNW4Up6AkuWrfjpFngtkGaEpQN8hxatHq+jQkQ2AQoUvClQI/M7+wNYbisOuSrLMQUK/UDXobeYgZmMQ1rv8feKZIiiH1PkY6BmZzjoVDPdskDmS2qIkKU0R500wjQVGJh6sVSKTGbclyz+IoIf+akHw20ELDpUFJ4pLj1EMLHYyR34KC+QjeYkEjgCKh9TFbtCQcPIUEOAlByKC1AAgKO8HI9GFI0EpaSKNHn/wDyVj1pQhAUyVlWYD8wSzPyc+3KAaMJi8WuaormKK1G5Pt0hksQyNFsLsfOnstQMuW4AJG8p7ZAf/I0teBJt6J2ylUCWAqToL+kXuyuyU2Y2ciUk8arPRAtrfWN3s3s3JljcSwYEkO7Gh3iHLji1w0W2Fl92QAEglhUq5KbiXBBGVn1Fo6Fj+y1i+zOYDsPhUh1BaibGaXS+oZIAcM4v4mOj3knAplEJAZL1SyA1AHyigLHre+kkSwAwBKSHZgQWcB+JDgGtXDkvV3eAhI0cZdAbUObxHgSG86m0kujoUUlo857VYLLPWo/9xlDnuhKh5EM31itwYCQwDN9/tHp22NjjESe7AL5j3ZIp3ju9iSFJcXYECPMsTKVLNUkKQSCkhjzHlQ/7jlyRpmb07JUu8HnZkjNlCk6sQ/prEbDTgQFCoi3lhKkMY5nrs0q+isXtVGUUUOdx7xEmYsHwqBHWJMjZSJk3IkAl6uoBPvR4btHZ6EnKlCU1Y0r6waJqRTYvF5bX5e8VyQ5rF9iuzc5aO9lywqWlwyfFQOo5TUjRxwiijZKjnld7DCkIZhhAmHAtFEEvZmHc5j5fMxcpo3mfaI+ElZUgatX6QYF1eRhGT2LOmUaJiYrlB/MxYYeqR0gJYDEYdwRyI+kEw8wHKxGcZXD1CgGNL1aCgVeArljOkkC+oF9B50hgajBHvAD6jmLw9WCGVQ1L+8VuwZ7Ly6Kt/UPraLTa2K7pClFwQwYj8x4jkIEjoUk4nnm3cMUTzlNCSBzIAzX6+0aHsFJAC1FSSvwgOCphVRGrOEjyMZ7bVSk0VXjqal4NgZCTLSGBbzvwMNOnZnJ3E9ExUlK0lK0hSTooU9D/uMf2h7NiUgrlB0AkkEklAN2e6bO9ojSpi0VQtaP6VKHs7e0Wuz9tzZqJktSUrUEgJVYqKnAzi1gSSOFotyUjKNoxXkPWOiTtLZ/dTVyzvZCzgnq3k7QkZmx7gV1ij7Tdo0YaWVGpsEi5Og6RMmYp6CsYjtTsSbiZg7veKbhjUqPEWAtXjAlfRbddmQ2ttaZiJhXMLnQDwpHBI+cRpM5SC6FKSeKSQfaC4/Z8yTMVLmoVLWm6VBiNR1cVeI8FCLjCdrsVLDCaVD9YCvc1iu2jtKZPXnmqKlMw0AHAAUAgENMA7L/ALGbF7+eVKDokpzndzAm0tPCpc9EGPV5C0rAXoQmvhyglW6CsBIZVDXSMr2B2bkwuYis1RWeISAUpqLWKh5xqcFKCCQSQFOohQD350KVFSXHMltY6scaibQWh6UgEuMxqakvu1KSRr4ieVLCJSUjL1FQMpJqH8Ic3J0O9CuAaNYDcWHatQRugEkAi5yvwhJswFydczhSQSXBC1PTL7khntFnRQLNlJzAEAUehy35iyWZTs0KqSFEsxcGockEuDmZiTvCoBYDrA5ycoIIcpOpYkEpOYgBnalDcPpCgnQeIah61cAOXqanUNCFVEiUxAJN6ObkkbtSWBfKHYM5Goij7S9n0Yj8RJaYALgJCgGqrhwCjwD3cXIxDzC/hU7E6MxcODcGjj8qWtSSrDi9EklVyCC6gFDKzGwAAfUuYmStUOtbPIMfslUolSAoV30EFxxIB9x6QJyfzEDVr8+Y6Xj1TFbKRNnSwvImbmBOc3AqoqFiBeutOUBxWBkTVnvJaCt8v6qU3VkuSAxf2BEYe19sz406R51NLABILvRSGPsa+Rib2d2YqdNOcPLQxJUGzA0IDXul2tGoR2Okpeq1CrDOBQAEVSAVBulSLxa92MxCQGCQGDBsyqhmIR4qZWa51gjhV2y6EGGCE5UpyhIypSAlAFXRQ1F7/qJ5xm+0XYuXPzKQMk85igp8MwioChqSGZQrWr2GrSpk2DhjvEtd3ygPVn9HoYHNLl75S5bVIUzt75gRbTTdpNE8VXR4Y0TdnyB4vT6xtO3HZxHcd/LSEqlsVZRRSCavxIJBfg8ZHAkFADkK+Ie44xzyjRw8k1olS11h6ixHC0R5gKa6coKSWBFREEiTFaDT6RO2cp0DlEGSneU9gzdSRT2iVg1Ml7b1YCWSwPrA5qMwY2MOUo9enrrCCbxI86QEjMPNKSxqRUHi1fX7vF/2jxfey0KcqzqzEkufDVybmsUE5vg0FTiiqWElmSVNzzM48mPrFFJldtGSChX9NebVHwvAtlqJToBUMxfQhi9ILP2ilK8jEkBzwA8/lEPZeIJCw9HcaM9wIVlU6LGatqa68o6RtRcnOZZA7wAORYh2Ka3gKUiFnygSKgOUhzo6gCfeBdklLiFbxe7vXnU3jo9ExfY7vcpQhKUoTkHhBOVSqk3US9z8Gjo29lh7qNEoiVJUtnLE9ToImdgmMgoX/wBUllKrvEkqBB4VA5NBJPZqdNSM2VCSH3i5ZnoE+esTdj7NTh1y0JUVbxJUWH8oYAaWOt4eCMk7ofqJRapMre2/YYY+SCkpTPlh0LVZSa55ayNAagtQvxMeHbS2bMkTFSpqChabpPsQRQg3BFI+opSWWR+pTeYCh7iMt2r7FSsckoXuzEB5UwCqQfyqH5kWp5iNZ4+W12c+LLx0+j57g2BwZmzUS03WoJHmWfyv5QTamzlyJq5UwMuWopVwcag8CCD5iLf/AI+P/wAhKPATDYFmlqqH1jkS3R3R2enJwaUfhoSnLLYAEaZWqOgABF8wMWa8EFUbgNUqJoyTlBcjetUBQd4jqQDQlPXKps4ckpFmvUjTSHykXTlY0JAJVQJOUJq5NwwfTUmOw7IprX+/o4TVIO/mUkOysrlnoFoHFiGJo4PKCJlsHBewBBJS7AFIJGViCwSQaq6OpkFQcoFQLAkKJAoA7k7wqC3GIeIkd3UMUK1d0uCKhRADO5drcNEWqekx801BNAAyip3yktxDkOFEUsX4Q5AAIAZ24u4CQGYAuKGhuSXFIZLoXDF6upQykG40zUdJrXK1DDJMzdSKkEHKHq4tkpQhLB6+EkQFMeVgZQ7lkkZAXJDl0uCbbxcUeCyTMUTu5a3feKhyIJ4ONH5QFUr+UAklzmqahw5Y7zE/mLA6OIflDboSzjlV8iSr+UAAA1qSOMBFA8NLSgF3BLFSrFTBTO9wX4jyMEmYcFLLTmHBQDndzbz1cEvz0ekSDJD2Z28LtpXeNASpIqwOZ3EUuxduZlKlK4qKHY95LzGhOpS7n+ZLHRUQ2k9j5Pon/wAMsEALJBLFK2INUvkVVQID1tQG0IRQgVCrsQztQFTO/iLaU4Q9U9qkpTW5yhIJBtVlPoPLnA8gd66sFCjeIAMXd0tzAJekUJfQbCLYJJIAO9R9XzVDF6pqaOephJ6hkq4ZOoerEEBNwSzAhmGvAOAmkpapIJAanhD8HUG0p9ZM+U4UDQmgd3BNaOSxfRqkHSAGknszfaHaiBhZsoqGdUsoAqSTRjTyLxg0o8PECjNpYh7HlF323XlnopdIrcGp3X1PwdookLzilWp+x1jmnK3R50ocWwyVqqCl+g+It7wktYDhL/02I9dIGFHUEj9QNPP6xylpe4Dca/KkQTRwmFKnUBzCdOChx+2gypjAZapJNRWlG6a3iOoPXQ2pQDQdISXQtUHlQ9ecMC2w80sHrDyulorEzlJIqCOJFfVLfCJJmFSXAFKuC/swgJaCTS4HAtw+cB/hWsSTxND6CkMM0ZQHrp99PhCfxPtDAfMkpWHWK1Dj4PDxiEolZEhjmFWT4cpCnPiNxQ0EAXMFmDtWmutfOAZTmJPTyiXFMZNaBY1QCTzp6hodKXpEDaKzmA0ApzOp+UA0j0fs5PTicNLUtZzoHdqqRVFrcQQepMdHmsnEqSGStQ6H74CFjoWZpEPEe+7C2kkyEgrF1JD0G6XYEtUAgNErvHmqCSN3KC1sy5gUB1CUmn1iDsMj+HqAR3kx3AINE6GLORICTLQwDnOQAA2VPAUuR6R0w/FGGX82WP8A3fNP/iYDOQ0x+XwJHzh8tX4n9wHok/WHz0OX4E+8NdmJ5D/zL2dH4eLQADm7maBxqZK/MBSf7UxheyCiMbII/ntWoYuKVj3ftbs5M7ZeLCrmWqYnkZW+g+qfePEuxagMYgnhMa98pa3noekc04/M78ErR6zKmEkEZahilW8q7sSlnchwASakamDb1N3eem8ElqBIS9qOqjJrQmkR0oyMONqFZNwoprWnI1JtoQYkvk8ZIAYEoSo5STVIe2g4lm11PTW+hUIoDkATdwWACQFIIyjLXKz6vXSIuMWrKnuygKJJLjMXZ0hLp3QohnLs4pcwfI/iyggF3Z2NAHBBq6aF2yejlkAnKrmctQWDEglQH9oFKtUxJtyI0qWHWneSVZSWSHFSGCddDofKDysKczqJYCmUBVOG9RNwXsc9DYR2HLrcKWahr5iApgoEm5Kal3Dw9c4DxJbd1dJcKa7+GqTTRh1AY6akBJFqsQDmUxSTV6oIqHb4Oa2bLV3YWkkqDFiX4Mz0tqxtS1JW0dqokgd6vJVQApmUHqQkJdszcqPqXzmJ7TlRaRLUQNZjtrpmJ1e4vZqREpKPbIclY/EdoVyk/wDRUlR3Qog5TMUHqoFiGYm4ZJtFPjsQk5RKJKksQsUylPhUDxvyqRYwaZLnTm7wkhNgfCOiRSOTgy935afSOPJkUnozdvsbOnLnKC8QpUz+WWGSkPUslLAX5RK2Zj5kskSgSkFzLNCA9ch4U6U0vHSsBmN26XhvdBFJiXTooO6fSp6iM+buxUXuy8fLXmCcwqnMld0kWKk+Ih28IILXiapmB3RoRUZm/K+Z3LnQN6Rj1YvJOlLlzErUCcuYhyGqkquU08r3Eb7s6hK5Xek0IpRsuVwsmlC4IvRudO7FPmhTzKEbZQ7X7HqxRDkJ8VWKiz7rAGzvrqYqVf8ADswMU4iWo1cKlKHukqjc4ztHJwyU53K1hwlIqB+UF7eepMZDa+Mn4nfmTssovuIzISgcFEEd4WIBKudhCnGK77OFe7mdrSM9jOyy0HKDhlqFPw50rN/gVJV5M8Z3G7NXLmlMzMksN1VHGl40yMPLXugJyuwI8J5M1IHM7yTQZZksf9qcM8s8gk+DWqWMYo1eJxXZSpDgekNKXrqn3EaaXsSTiZZXhPw1gHvMPMUSxDf9NRqAXo5Y8RGf7shbauxBob1HWLcWjCxEScwoXGo4QOXNMssfD8ILlZTihN/rBFEKDGJEB7kl905SeVhUlPqnTWBTZKk1BCxS1DT7teOmSyi5LDwqF0+f2DBEqzJLsFAs4DBWrtoam0MAUpQqp3qWpblx+EHSsfYMRRIOpB++BhzKsHHkfsQigzC6TXziFtCc4y5agu9hbR7wfvC7Eq9fpeBY6uWvFuLQhogg8o6CZI6GUfSK0AZEgMCbAAc1W6QUL/HTyDebOflAylpqf0p/c/GGy1fik8D8b+wj1Dzifhzv/wB6vYNEmZZXR4i4TxJ/vV6lh8YmXpxBEQ+yCvx2D7zDKl//AGI7v/MZT8Y+eeykojFhJcKCZqToQQhQU/u8e+YrbCJSZSJhZS5gQkAOSSCKDQAlIJNA44iPL9o7PTJ28p2AWDO1/NLJUKV8SVGkZ5IvTOz0z+VGqkro9lXAY5nYDMSwL0oyqvaHzFMQhJFWKs6VKcBwl1BTKLBxvMK9IXEKABAVYAq0AZxd3YbwuAxY0AEOTOFVeBjmD2VZIOShJZ2DVtaEz2V9kaZh5pQyVsSABllywass3cgENQl2pXWmxOFmh1z561ISQSDlQlqgCiRl1FL5g0aTE4lKQVr/ACg3Up8pYAJLlKjmBDBqvoHjF7Y2jMnqLlku4QPCnhTUtqeNGjHJNQBtoskdqZMpOVClKt4Ukkl3VvLygDM5DDXyEWd2nnTC0tCZSf8ANTP+p0jhQaDhFfJwKReLHAYRUwtKS/FVkjqr5CvKOZ5pPSJcqWyvTgbqUam5NSepN4tdm4Fa2EtG6dVUSeY1Ii7wPZ1CN6Z+IrmNwHknXzi8wMtyVe/0io4bXKZyT9QkviDwexEpSAQDzbXzsIn/APoI1koPUJf4RKSA1flDpP8AUrLoRVvqIabS43o86WRt2Vs3sxLN5KQeKafCIauzyUWlpI/UM3sqNRvNuTX/AKkuPasRZu1lILLlZ+ckhR/wUxjT2kttke/PoqJGEQLoR/8AmkelIsZUkG1XuCYn5JarbpOiqH0+kNVgwnSK4tbUhPI32jC7Z7ITZs1S1TEpKiWoqgHgHA2DjWGzeyxWllrS5DHKksSQxoTHoAlhQYjpEWZhk6gRhJvydcPUTSpGKw3ZNCEZSom1QADQvev7ecNxHZiUosVTB5pv/jGqmZXISkqa7aHrEPEyd0kA0BLHlUxtFJPxQPLJ+TObP7IIw80zETFkKSUqStKS6SXDKSxDEfERj+18tIxa0i7IUT+og/IJfmTG/GICAoklwN0Obm3o4MeY9pMVnxM0s4CsorVkhIq97H1jTJXHRlBycnYFLmjsfIg847uOZiOJp/lMKMc1wY5jbZIVLDM5PWI38E4LKqLDRPkPjCqxyeCvSFTimfcFQRU2NGIaruLGlaw0PYKT3hOVkqblE3/0tbOQnyB+sP2eG6mpi4TMpENmqhZmMQctFe/yOhiDipdd3UBxwMXO12UoDzo3lFdj8PlAUC4sr5GGmJqiAXjo7vY6KEfSxVXMdc3vYQySrfHM/KHIU/8Aa3lUwGQd4E/dI9Q840CDujmBDSap5wCQvd6f7ipx/aES5yJQBWsvRLboZkv5keoiVBt0iLoNtnYEibMlrWglaFJykLUGZWazsa8uEYTtThwvaGBnJDd4mdLJp+QKKFeij5Rpf/cKpxVLLJm1SGDM7JLpJJSpLrodEvR4pP8AkSXkw8qagP8Aw81K24IYpV7FMGVSSqXg6PTyqSYqvxJRAuEm7b2UtlBoohtKWBiVmShKXYAMtlAgBksVKIYpAAFQ/GhJJptmYlJT405FEMoKBcufCAngBf0rEDtht3IjI7qmBmJKsqAXVyqbBmcEh2Dc8nSs9tSS2dtntH3xygkSkl0i2YkMVlL05DgeMVKto1YVJYAC5JLADmbRRKx3GNN/x3hBPxSlEUkpzD+tRZJ8gFHqBHBxeSWzKWRJWjTbO7LBIBnHOrVI8CeX6z6DlF8mQQyUp6AU9rCJ8uSA/AW6xLw0tg+pjuUFjicMsjfZXydjzFXIA5OfeLCXsogNnoOAaJUlcSktGSuWmcs5siSdmoFTX+o/KJvdhrU6QxTEQCqbGnOMZd0iFsdMwfCkBEtKbg11o3nrBxiuNIez84rmox+y1FEJWOQheXKsigUSBlOZmYGqmq5SGTrekyYtQWEoYhnKVEt/adPhCKQU1FIptrbQMtOcKKEpfvFJDnIzkpDGxvyeNWlxtFqFstzMHMEXSbj75Rm9ubWmS1LQlSJZZ0qWMz0vcAihFNREDC9upasveKKhpMSl1J1ZSBcG9PMaxE2h2mw2KzyJhUkpO5NQQkNTflrOjXSoeVHjnkbxx8HtWVCv+QMTKloJVKXmHgKMuW7kZCD6xqtjdok4iQFpoSCFIJdlDxB/ccmjzXaOz5BUoieuZU5cwB1LVSK2FTxiNszavcd4AtaCquZICmb+YOC1qprSHCW6ZrlxprSPQFgMlKzcuWuA7E8qAx5d3oWVLNMylKpzUT84j7RkT1q/F7xS1MoKJUoKBspKjdMPl4VYZkkeXyiu+jKMOPkLlAhCj7ENSsjl984IJnKEUMAaFQlSiUpGYq0A8vTnBJcgrUEpvF1s7ACUTVzqRCKUbKSdgsVIGctlucuVTdQ0WYxh7kKUkoJALGlC5QoA3CgkkEOKERcTZgKSDaM1i8elWGlIbelZ0JJIsFkhhqGNjDSTKlJxI6VEnNqfYcIKggu4obgwOWrdd3JhwXSFRFlFjcLkW2YNcdPunlHRcrwqVVUHLffxjoY7PecMpkeZJ+UDSWWBwr7GOkqoeR+n1gRXvPx+keqecWqJ+WWpV2BLC5bhGX2XIUZczEKnLSVZnYIIXwcEUJIahsjjDtobbWVqkBORIoVk0UCnef8ATVmcFyIZLxiDgkpN+8AKdR+I4cX8OY24x0KLhG/swtSkStj4XwkpAMtAFAzrmMVEvUqYXNd6HbelgyFgh0lKn6FKgr2eLjZ+GyywSN9ZKz1Vp5DKPKM92w22iTKUGMxTeBBDsaKqQQCA9KvwjlnLVs6YLdI8i7J9oEyiZU0nuZlFEPR2dwDUFh0uI0kzsyjFzVzM80Gm6AFEpDud9RLs1n1JFa4GaylAITQsE2c6VahPONVs/Eqw6BL7xalFnCRbggKNQA/GOKHy0+j0/cUeywxuwsHJSQy1TOClZ1JDJajCWCXVfMA44RI2DtyXhJSxJloQosVd4slagKJUPDnqS4Fns1Ypp2LD0lq/yBOsWfZHBS8TiUlSARKHeKzJpTwCv6qtyMa8fCMZZL3Wjd7PxWJWl1SkpY6qWkn+1RJvFvKxEzWWtxwKFelQdDFdL7RyTMEtKxnVROZ0hRrQLykE0NOVzaDYWaVAGYQX0SGQBd2NVU/mfyhzXP4rZzbu3oscNtULJQnMlruhSXqxZahlUehiV/CvqX5mKuViJkwZpC8PlNlOZp86hI9IPszA4lEwrnYvvEqDCV3SEoSdFJKd4H46xzxnTaomePymWCMATdRbrElGECYBNxYF1nyAEATtkOxaCUXLaCELJysPDRhyLGGpxtOsKcXyiVj4rlLst2h7mxiim4piTzi1nYmkZrFYgJUQa3I06kk9YqLX8DxpyZme0XZVIzTpK0ylVJQpQSg6nKo+A6tZzpGHn7TChTeL1Ir1drxv9o9pZYAYOoHViHFnqfsRjsbtXuwpQLOfy0qSXoOcZZHG9Hbj518irmYp0sL6ACvpBcHsw3XUnTTz49Ij7OxneKUpTkuOtjT74xc57VOXg7twIb4xtixqrZlkyPoUAaOGZhXoB7QEzRZh9+8JNXQ1v/uvrAJZtxP39Y6LMEgy5YPiavEfAxFn4Miqaj3FeV4OqYzAerwSVT4RDipFXRM7OSwJalkVBNelG9Xi02ZhwpKjzNfpFbh5oEmaCwJBYaqzA6vxaLbZ2GEuRLloNwA/JnUr4xg41o6ovQPE4Us4jF47ZmRauTkDreN9iSwdmQKDmQwYcWo55iM5t9QdLg56kuG3Ty0rE1QpMz8uZBgqEmJ1A6wiTEmYTvDHQ1o6HYHt6l1biR7A/SHJO+PvpHR0eqeeMnbKSszFZlpKmzBJABZg4cOKAA9BGb2xNTIxctBClBypibpCc+UlqOSdLR0dE5MklDsMcE5okYvtPNm3OQH8qKU5quYqsQHjo6POlJvs9OMVHozG08EhC+9CQCLtq+vWAYqaybXP2TxtCx0a4n8SMq2RP4k8ePXrHofYHZaRhlLVUzcpPSuRPQC/9R4COjoMjdGT6NBjJASh2rRqWfUcwH9YhTZqpSO9BdKQSpBFFJAdQB0LW00jo6N8T+LJkr7AYvs/LloViZRUlKBmUgn8oZ8ihVJDggFxpzi3k7RIQAVKLa0fzJjo6OCXYXfZHViFzFBIUEvR2f5tEmTsNS1Ed6XF3Abyjo6M45JXVmvS0WKNkTkCkxJHMH5Q1WOUndUz8Ul/YiOjo7pRVWZ97IWLzFYQqZMAWhSgUFKTuNndITSig1Tq8U+M2dLUq81Kk/nSveIuQcwINW0jo6FiSdp/RPJrow3aHYyTPWmVMmgjemGaQrMS5DEAHQu/GM1tDBgTEy8yi9STwZ2EdHRzfro7I/8AOyxlSwlKSkM1KcxT5VifKRXRzT4x0dHckcsiHPmuG+PIwxC/akJHQvI0KVVfj9f9RJQrdJ0FK19I6OgAfl4XbygaO0H8OQMpIWGSX8LEOADprHR0Tk/Gx43uiwxHaZlZE5sssDKlTFJUr8xrQ0FdfRquYvMSpRdRuY6OjnkaSGSsOVqCQznjFojs2BdZJ5UHzjo6BIcVZFmbKQ5AUqhauXTyhY6Oiq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42" name="AutoShape 18" descr="data:image/jpg;base64,/9j/4AAQSkZJRgABAQAAAQABAAD/2wCEAAkGBhQSERUUExQVFRQVGBgYGBgUFxcYGBgZGBcXGBQXGBcXHCYeGB4jHBQUHy8gJCcpLCwsFR4xNTAqNSYrLCkBCQoKDgwOGg8PGiklHyQsKSwsKSwpLCwsKSwsLCksKSkpLCwsKSksKSwsLCwsKSwsLCwsLCwpLykpLCwpLCwsKf/AABEIALYBFAMBIgACEQEDEQH/xAAcAAABBQEBAQAAAAAAAAAAAAADAQIEBQYABwj/xAA/EAABAgQDBQYEBAYBAwUAAAABAhEAAyExBBJBBSJRYXEGEzKBkaGxwdHwI0Ji4RRScoKS8QczQ7IVFiVTk//EABkBAAMBAQEAAAAAAAAAAAAAAAABAgMEBf/EACcRAAICAgIBBAEFAQAAAAAAAAABAhEDIRIxQQQTIlEyQmGBwfAz/9oADAMBAAIRAxEAPwDzrY09C+/lM8xaUCUVGpKZgVMQH1ULccgGsX+z0pkBapiXlhExMwKo6VJUkitiSQz1zAHSMDh5JUWoOarCNjsnZ5U2dRmlNR3xWUpb+VKiwjohl4rjRjPHyd2VmN2tiMWe8mEOyRmJIDpSE0SOSQ/E11ivOCSLqJ9h5NWNhtHDIAZ0g8wqvFqtGexOEb8w8gqMpSb7NIxS6IUnGKl0QRl/lIcf4n5Qq58tYtkOqfyk8Un8p5QGbJP2P3gctwp6+oHxBHtEjOVJanWvpfgaQdCHAbhX79INhpYW6XbUVsR00IcQszCMKH71EaJEMjSVCrnlXhxgU9YJJFBpHZL0JbhDCHD1hfsMMvwekBiQ27A8kIASYcTDhKpDVil6wBYhhIY7QmflAOh6hDkwFi/xh6FQAFKYSOMNMAjlKhBCtHAQAOBjjCPCmABI546GXVlEJgHVMBJb7+kNmdfvhF9szslMWHUrKDwBJiw/9jcirqfpCLUWYwKP2Ye8ajF9kzLSTlFnvbrGYmBi0IKEA4w54am5HnBZQrAIXLBAKQszSGEwxCgwsKgx0MB+ExKARujzEbPs9jNEJzU5U8jWMHh5zHT1HzeNfsDH5R4lNwCkAcnpBHsJdE/amOnJfLLAHNKR6ZheKVOOK/FMbkGBfomLLac/vDUAjqkkc9RETC7HSrwivEP8v38orgxJojL2YVh0pVwdVLnne0H2f2WzKSm6jUsKAfEm1aCNVgthqIAqwuT8gfiYu8LstMsUHveE1RSM6jsehAfe6v8AKML2gKUzVyyCSkgCtACH+cet45e6Y8e7TrfFTOIIHolLwJjkiBkJZgQDZyXVHTJBSKhraw4TQS5JFKM/2IZMPMl+MVohEh9w9QIEpB6waXNSEsdWP2POHS1pFX3vPztECI3d8YSaluBixnLpRUtX3YhQoYqZs1zw5cBBY0MBPGCSZJUoJdv9ftBMHhe8JHBJPLz4Uh8qclFUpzKGpNHFiANKXPpAUAl5i1H6X/3+8Ioi4u/lzoa8YJPmqWXUok86dLXg0yU6ErLJJ61b80AEYH0h0NWbsQTytHJMAhYSFMdDEcIcYSFyvqIAG5otuyeCSqYVqDkGj9YqcjRddlMQylDKpVaBIBNepEIuJ6Rg7iLHEJZLlgOf3WKTZOOExWRihYBLLDFuNC0RMbjzJnCYZa5r0BSxI5AEsh+UVqjRstJyErpcR5r2o2IZE1xVCqpPDiI9FwGKXMdS0ZB+VJUCpuJag6QPH7MROZKw4d4zehtWjAYrswuVJTNUoEkBWQCySKb3mNG5xXJ5x6T2klpl4WbUl0FLq4uyQk8OXOPNlCsOqJmkuhZi7Q0COSmtYKmW8BkcEU++MLBWA++cLDFZ7DtPArWnLMThFyxosKR5JIzb3CMNtTYYw8zcGVKrO/KhaxFOsejycEC5pnU7rUQ9Xol6JTag83hm0dly5soAgKoDwLtcEWMV5Oie9GAwGAKyM2UD9Ovu5+EehbL2PLRLDJq2pf2dhFDhezqUFwZgHAlFfMBz6Rp9npZGn7Rq5WjnUGmFTL+URMUtjRI6qUlP1h2KWqrX5xjNtbYmyfGgqBfflqCm6pUA0ZXZdUTcX2ilrK5Y3ZiWdJINNVAgsQ3o2keS7RxQmTlzKspZVzZ6ezR63gNjJxGzyvKe9Wmal1hlJUoKAt5VjyCWN0cR9t5GAGEKkJWpwVDRv3iPNXwDDhDkNXV9Y4y4LICKLNbT4wMnMqgYQ+Yh7cIVCGHOsACpTSr62iI8EWo/fzhEUIJp93rCbKSCy15UqB8Sm8g7l/aJuwsQlM11ZWLg52ZlBrmnDpELCpCyoEO6SAa3FX9m84WTIJokdP35QkBMxuz0ygSqYhZPhCC+a1SRYD1LRCn4gqZwOAZm9a/Zh+H2epRKQBzqw4aiHI2eoLCcrff2ILCgC5BBAavL78/OEEsEkVHT94sNpY0qUpCSyAWAFLa8SYrQXL/fCAA7JbWGEp5wNJ0ArDkpbmfYfWGIIgI/V8oQqHAwytg3Pj+0PCGpcmABSoNYwTZ6yFgoLF6E1D8xrAD9mFlzGytoXiWNG72AFqmpMxWYhCq2J3hwpqBawjTokpyqpvCofrWMrh8RuoWheRQ1YEEKZ3B5gVeNRhcbLlodRGc6uSSTdk1L8hFpG1+ESHTkDXiNNUz9IbKQo7xSUpNnoocyNBA8avKOZoPOFILPP+0m35s6YZSlvKlLVkDAObZlNc84gSpYe5PtAsWPxZla94r/AMjBkGJMWElmhg1AOcAl2eDzbcwGhkgjKPsPhHRyp9THQ7A9v2Zt+RM3SsIUDvoUwWji6Hc8iKHnBkzwsFiCl2DWisxWElzAnvJaFkANnQlRHQmsSJC7AUA0FvLhCs3e2ThJELLOUw1K4WYaRSYHTkPFXjsIkEKIBbiAfjEteJyxR4jaZnkolFxZUz8qeIBspXACE2MvtnrGUBmBto8eLdttlfw+MmIHgWe8R0WS48lBQjYbd7frws1EnKFoSkEEpGYCoABChmoLn3jEdqO0Rxs/vMuQBIQkO5ZySSdSSTA2RJorJaX6cofiVh2FhCqoKfL5QKWmGZDmhQuOMTtibJViJyZaGcuSo2QlIdSj0GnOBbHVkfCSs8wA11vwi1xcgFISpISlTlLOcqhwJGrVZxF3theHw6FIQwKCgBLAqUCXWpRSHLJNyQKih0izcWCxQsFJNQGZmIf39AIyyrizohFU0ZaTJKVcwYtsHLFxcWDP06Qpwrrc8YscPKAiZTHHGRkSiC7M/D4PDtqJUlOYEkgOHDaH6axMnCsOmTxlY2bX0+cJSHKBkFYU5Ap3d/3hndZRWLGRLGRjoT6PELaE4USOp+UWpWzJxpAUqGgjkqHCBAwREqLMwnfcBCyJSllkprrWjcVHQQ9KQOZ4CNFsKWlBImVTNSUK4B/DX49QdIohypFnsHsjJCUqW00kAvXIxFGGvnFzidiSiGEqWOG4n6RVo2t/CoTKSO8KKKKiU60AYGty1gGh6+00zSXLA5lZ+kacorRzu3sg4pCMKtBCfwZrpWi4SWdxyLE/284tuzk1KPAlL/zAOSHpU8mih2ptYrQApCQQsKcKJZjWhHNWsR8HJmy5xTLmhCVGyk5gOLN1tziG1do6ccq0z0TFY1KElSlABqk0EUEzEZznLgAboN2/mPM6QknZDEKmzFTSKgEMgHiEi56wDaM6igLAViHs1MBiVnvF5blan/yLQ+XOo2sNW4Up6AkuWrfjpFngtkGaEpQN8hxatHq+jQkQ2AQoUvClQI/M7+wNYbisOuSrLMQUK/UDXobeYgZmMQ1rv8feKZIiiH1PkY6BmZzjoVDPdskDmS2qIkKU0R500wjQVGJh6sVSKTGbclyz+IoIf+akHw20ELDpUFJ4pLj1EMLHYyR34KC+QjeYkEjgCKh9TFbtCQcPIUEOAlByKC1AAgKO8HI9GFI0EpaSKNHn/wDyVj1pQhAUyVlWYD8wSzPyc+3KAaMJi8WuaormKK1G5Pt0hksQyNFsLsfOnstQMuW4AJG8p7ZAf/I0teBJt6J2ylUCWAqToL+kXuyuyU2Y2ciUk8arPRAtrfWN3s3s3JljcSwYEkO7Gh3iHLji1w0W2Fl92QAEglhUq5KbiXBBGVn1Fo6Fj+y1i+zOYDsPhUh1BaibGaXS+oZIAcM4v4mOj3knAplEJAZL1SyA1AHyigLHre+kkSwAwBKSHZgQWcB+JDgGtXDkvV3eAhI0cZdAbUObxHgSG86m0kujoUUlo857VYLLPWo/9xlDnuhKh5EM31itwYCQwDN9/tHp22NjjESe7AL5j3ZIp3ju9iSFJcXYECPMsTKVLNUkKQSCkhjzHlQ/7jlyRpmb07JUu8HnZkjNlCk6sQ/prEbDTgQFCoi3lhKkMY5nrs0q+isXtVGUUUOdx7xEmYsHwqBHWJMjZSJk3IkAl6uoBPvR4btHZ6EnKlCU1Y0r6waJqRTYvF5bX5e8VyQ5rF9iuzc5aO9lywqWlwyfFQOo5TUjRxwiijZKjnld7DCkIZhhAmHAtFEEvZmHc5j5fMxcpo3mfaI+ElZUgatX6QYF1eRhGT2LOmUaJiYrlB/MxYYeqR0gJYDEYdwRyI+kEw8wHKxGcZXD1CgGNL1aCgVeArljOkkC+oF9B50hgajBHvAD6jmLw9WCGVQ1L+8VuwZ7Ly6Kt/UPraLTa2K7pClFwQwYj8x4jkIEjoUk4nnm3cMUTzlNCSBzIAzX6+0aHsFJAC1FSSvwgOCphVRGrOEjyMZ7bVSk0VXjqal4NgZCTLSGBbzvwMNOnZnJ3E9ExUlK0lK0hSTooU9D/uMf2h7NiUgrlB0AkkEklAN2e6bO9ojSpi0VQtaP6VKHs7e0Wuz9tzZqJktSUrUEgJVYqKnAzi1gSSOFotyUjKNoxXkPWOiTtLZ/dTVyzvZCzgnq3k7QkZmx7gV1ij7Tdo0YaWVGpsEi5Og6RMmYp6CsYjtTsSbiZg7veKbhjUqPEWAtXjAlfRbddmQ2ttaZiJhXMLnQDwpHBI+cRpM5SC6FKSeKSQfaC4/Z8yTMVLmoVLWm6VBiNR1cVeI8FCLjCdrsVLDCaVD9YCvc1iu2jtKZPXnmqKlMw0AHAAUAgENMA7L/ALGbF7+eVKDokpzndzAm0tPCpc9EGPV5C0rAXoQmvhyglW6CsBIZVDXSMr2B2bkwuYis1RWeISAUpqLWKh5xqcFKCCQSQFOohQD350KVFSXHMltY6scaibQWh6UgEuMxqakvu1KSRr4ieVLCJSUjL1FQMpJqH8Ic3J0O9CuAaNYDcWHatQRugEkAi5yvwhJswFydczhSQSXBC1PTL7khntFnRQLNlJzAEAUehy35iyWZTs0KqSFEsxcGockEuDmZiTvCoBYDrA5ycoIIcpOpYkEpOYgBnalDcPpCgnQeIah61cAOXqanUNCFVEiUxAJN6ObkkbtSWBfKHYM5Goij7S9n0Yj8RJaYALgJCgGqrhwCjwD3cXIxDzC/hU7E6MxcODcGjj8qWtSSrDi9EklVyCC6gFDKzGwAAfUuYmStUOtbPIMfslUolSAoV30EFxxIB9x6QJyfzEDVr8+Y6Xj1TFbKRNnSwvImbmBOc3AqoqFiBeutOUBxWBkTVnvJaCt8v6qU3VkuSAxf2BEYe19sz406R51NLABILvRSGPsa+Rib2d2YqdNOcPLQxJUGzA0IDXul2tGoR2Okpeq1CrDOBQAEVSAVBulSLxa92MxCQGCQGDBsyqhmIR4qZWa51gjhV2y6EGGCE5UpyhIypSAlAFXRQ1F7/qJ5xm+0XYuXPzKQMk85igp8MwioChqSGZQrWr2GrSpk2DhjvEtd3ygPVn9HoYHNLl75S5bVIUzt75gRbTTdpNE8VXR4Y0TdnyB4vT6xtO3HZxHcd/LSEqlsVZRRSCavxIJBfg8ZHAkFADkK+Ie44xzyjRw8k1olS11h6ixHC0R5gKa6coKSWBFREEiTFaDT6RO2cp0DlEGSneU9gzdSRT2iVg1Ml7b1YCWSwPrA5qMwY2MOUo9enrrCCbxI86QEjMPNKSxqRUHi1fX7vF/2jxfey0KcqzqzEkufDVybmsUE5vg0FTiiqWElmSVNzzM48mPrFFJldtGSChX9NebVHwvAtlqJToBUMxfQhi9ILP2ilK8jEkBzwA8/lEPZeIJCw9HcaM9wIVlU6LGatqa68o6RtRcnOZZA7wAORYh2Ka3gKUiFnygSKgOUhzo6gCfeBdklLiFbxe7vXnU3jo9ExfY7vcpQhKUoTkHhBOVSqk3US9z8Gjo29lh7qNEoiVJUtnLE9ToImdgmMgoX/wBUllKrvEkqBB4VA5NBJPZqdNSM2VCSH3i5ZnoE+esTdj7NTh1y0JUVbxJUWH8oYAaWOt4eCMk7ofqJRapMre2/YYY+SCkpTPlh0LVZSa55ayNAagtQvxMeHbS2bMkTFSpqChabpPsQRQg3BFI+opSWWR+pTeYCh7iMt2r7FSsckoXuzEB5UwCqQfyqH5kWp5iNZ4+W12c+LLx0+j57g2BwZmzUS03WoJHmWfyv5QTamzlyJq5UwMuWopVwcag8CCD5iLf/AI+P/wAhKPATDYFmlqqH1jkS3R3R2enJwaUfhoSnLLYAEaZWqOgABF8wMWa8EFUbgNUqJoyTlBcjetUBQd4jqQDQlPXKps4ckpFmvUjTSHykXTlY0JAJVQJOUJq5NwwfTUmOw7IprX+/o4TVIO/mUkOysrlnoFoHFiGJo4PKCJlsHBewBBJS7AFIJGViCwSQaq6OpkFQcoFQLAkKJAoA7k7wqC3GIeIkd3UMUK1d0uCKhRADO5drcNEWqekx801BNAAyip3yktxDkOFEUsX4Q5AAIAZ24u4CQGYAuKGhuSXFIZLoXDF6upQykG40zUdJrXK1DDJMzdSKkEHKHq4tkpQhLB6+EkQFMeVgZQ7lkkZAXJDl0uCbbxcUeCyTMUTu5a3feKhyIJ4ONH5QFUr+UAklzmqahw5Y7zE/mLA6OIflDboSzjlV8iSr+UAAA1qSOMBFA8NLSgF3BLFSrFTBTO9wX4jyMEmYcFLLTmHBQDndzbz1cEvz0ekSDJD2Z28LtpXeNASpIqwOZ3EUuxduZlKlK4qKHY95LzGhOpS7n+ZLHRUQ2k9j5Pon/wAMsEALJBLFK2INUvkVVQID1tQG0IRQgVCrsQztQFTO/iLaU4Q9U9qkpTW5yhIJBtVlPoPLnA8gd66sFCjeIAMXd0tzAJekUJfQbCLYJJIAO9R9XzVDF6pqaOephJ6hkq4ZOoerEEBNwSzAhmGvAOAmkpapIJAanhD8HUG0p9ZM+U4UDQmgd3BNaOSxfRqkHSAGknszfaHaiBhZsoqGdUsoAqSTRjTyLxg0o8PECjNpYh7HlF323XlnopdIrcGp3X1PwdookLzilWp+x1jmnK3R50ocWwyVqqCl+g+It7wktYDhL/02I9dIGFHUEj9QNPP6xylpe4Dca/KkQTRwmFKnUBzCdOChx+2gypjAZapJNRWlG6a3iOoPXQ2pQDQdISXQtUHlQ9ecMC2w80sHrDyulorEzlJIqCOJFfVLfCJJmFSXAFKuC/swgJaCTS4HAtw+cB/hWsSTxND6CkMM0ZQHrp99PhCfxPtDAfMkpWHWK1Dj4PDxiEolZEhjmFWT4cpCnPiNxQ0EAXMFmDtWmutfOAZTmJPTyiXFMZNaBY1QCTzp6hodKXpEDaKzmA0ApzOp+UA0j0fs5PTicNLUtZzoHdqqRVFrcQQepMdHmsnEqSGStQ6H74CFjoWZpEPEe+7C2kkyEgrF1JD0G6XYEtUAgNErvHmqCSN3KC1sy5gUB1CUmn1iDsMj+HqAR3kx3AINE6GLORICTLQwDnOQAA2VPAUuR6R0w/FGGX82WP8A3fNP/iYDOQ0x+XwJHzh8tX4n9wHok/WHz0OX4E+8NdmJ5D/zL2dH4eLQADm7maBxqZK/MBSf7UxheyCiMbII/ntWoYuKVj3ftbs5M7ZeLCrmWqYnkZW+g+qfePEuxagMYgnhMa98pa3noekc04/M78ErR6zKmEkEZahilW8q7sSlnchwASakamDb1N3eem8ElqBIS9qOqjJrQmkR0oyMONqFZNwoprWnI1JtoQYkvk8ZIAYEoSo5STVIe2g4lm11PTW+hUIoDkATdwWACQFIIyjLXKz6vXSIuMWrKnuygKJJLjMXZ0hLp3QohnLs4pcwfI/iyggF3Z2NAHBBq6aF2yejlkAnKrmctQWDEglQH9oFKtUxJtyI0qWHWneSVZSWSHFSGCddDofKDysKczqJYCmUBVOG9RNwXsc9DYR2HLrcKWahr5iApgoEm5Kal3Dw9c4DxJbd1dJcKa7+GqTTRh1AY6akBJFqsQDmUxSTV6oIqHb4Oa2bLV3YWkkqDFiX4Mz0tqxtS1JW0dqokgd6vJVQApmUHqQkJdszcqPqXzmJ7TlRaRLUQNZjtrpmJ1e4vZqREpKPbIclY/EdoVyk/wDRUlR3Qog5TMUHqoFiGYm4ZJtFPjsQk5RKJKksQsUylPhUDxvyqRYwaZLnTm7wkhNgfCOiRSOTgy935afSOPJkUnozdvsbOnLnKC8QpUz+WWGSkPUslLAX5RK2Zj5kskSgSkFzLNCA9ch4U6U0vHSsBmN26XhvdBFJiXTooO6fSp6iM+buxUXuy8fLXmCcwqnMld0kWKk+Ih28IILXiapmB3RoRUZm/K+Z3LnQN6Rj1YvJOlLlzErUCcuYhyGqkquU08r3Eb7s6hK5Xek0IpRsuVwsmlC4IvRudO7FPmhTzKEbZQ7X7HqxRDkJ8VWKiz7rAGzvrqYqVf8ADswMU4iWo1cKlKHukqjc4ztHJwyU53K1hwlIqB+UF7eepMZDa+Mn4nfmTssovuIzISgcFEEd4WIBKudhCnGK77OFe7mdrSM9jOyy0HKDhlqFPw50rN/gVJV5M8Z3G7NXLmlMzMksN1VHGl40yMPLXugJyuwI8J5M1IHM7yTQZZksf9qcM8s8gk+DWqWMYo1eJxXZSpDgekNKXrqn3EaaXsSTiZZXhPw1gHvMPMUSxDf9NRqAXo5Y8RGf7shbauxBob1HWLcWjCxEScwoXGo4QOXNMssfD8ILlZTihN/rBFEKDGJEB7kl905SeVhUlPqnTWBTZKk1BCxS1DT7teOmSyi5LDwqF0+f2DBEqzJLsFAs4DBWrtoam0MAUpQqp3qWpblx+EHSsfYMRRIOpB++BhzKsHHkfsQigzC6TXziFtCc4y5agu9hbR7wfvC7Eq9fpeBY6uWvFuLQhogg8o6CZI6GUfSK0AZEgMCbAAc1W6QUL/HTyDebOflAylpqf0p/c/GGy1fik8D8b+wj1Dzifhzv/wB6vYNEmZZXR4i4TxJ/vV6lh8YmXpxBEQ+yCvx2D7zDKl//AGI7v/MZT8Y+eeykojFhJcKCZqToQQhQU/u8e+YrbCJSZSJhZS5gQkAOSSCKDQAlIJNA44iPL9o7PTJ28p2AWDO1/NLJUKV8SVGkZ5IvTOz0z+VGqkro9lXAY5nYDMSwL0oyqvaHzFMQhJFWKs6VKcBwl1BTKLBxvMK9IXEKABAVYAq0AZxd3YbwuAxY0AEOTOFVeBjmD2VZIOShJZ2DVtaEz2V9kaZh5pQyVsSABllywass3cgENQl2pXWmxOFmh1z561ISQSDlQlqgCiRl1FL5g0aTE4lKQVr/ACg3Up8pYAJLlKjmBDBqvoHjF7Y2jMnqLlku4QPCnhTUtqeNGjHJNQBtoskdqZMpOVClKt4Ukkl3VvLygDM5DDXyEWd2nnTC0tCZSf8ANTP+p0jhQaDhFfJwKReLHAYRUwtKS/FVkjqr5CvKOZ5pPSJcqWyvTgbqUam5NSepN4tdm4Fa2EtG6dVUSeY1Ii7wPZ1CN6Z+IrmNwHknXzi8wMtyVe/0io4bXKZyT9QkviDwexEpSAQDzbXzsIn/APoI1koPUJf4RKSA1flDpP8AUrLoRVvqIabS43o86WRt2Vs3sxLN5KQeKafCIauzyUWlpI/UM3sqNRvNuTX/AKkuPasRZu1lILLlZ+ckhR/wUxjT2kttke/PoqJGEQLoR/8AmkelIsZUkG1XuCYn5JarbpOiqH0+kNVgwnSK4tbUhPI32jC7Z7ITZs1S1TEpKiWoqgHgHA2DjWGzeyxWllrS5DHKksSQxoTHoAlhQYjpEWZhk6gRhJvydcPUTSpGKw3ZNCEZSom1QADQvev7ecNxHZiUosVTB5pv/jGqmZXISkqa7aHrEPEyd0kA0BLHlUxtFJPxQPLJ+TObP7IIw80zETFkKSUqStKS6SXDKSxDEfERj+18tIxa0i7IUT+og/IJfmTG/GICAoklwN0Obm3o4MeY9pMVnxM0s4CsorVkhIq97H1jTJXHRlBycnYFLmjsfIg847uOZiOJp/lMKMc1wY5jbZIVLDM5PWI38E4LKqLDRPkPjCqxyeCvSFTimfcFQRU2NGIaruLGlaw0PYKT3hOVkqblE3/0tbOQnyB+sP2eG6mpi4TMpENmqhZmMQctFe/yOhiDipdd3UBxwMXO12UoDzo3lFdj8PlAUC4sr5GGmJqiAXjo7vY6KEfSxVXMdc3vYQySrfHM/KHIU/8Aa3lUwGQd4E/dI9Q840CDujmBDSap5wCQvd6f7ipx/aES5yJQBWsvRLboZkv5keoiVBt0iLoNtnYEibMlrWglaFJykLUGZWazsa8uEYTtThwvaGBnJDd4mdLJp+QKKFeij5Rpf/cKpxVLLJm1SGDM7JLpJJSpLrodEvR4pP8AkSXkw8qagP8Aw81K24IYpV7FMGVSSqXg6PTyqSYqvxJRAuEm7b2UtlBoohtKWBiVmShKXYAMtlAgBksVKIYpAAFQ/GhJJptmYlJT405FEMoKBcufCAngBf0rEDtht3IjI7qmBmJKsqAXVyqbBmcEh2Dc8nSs9tSS2dtntH3xygkSkl0i2YkMVlL05DgeMVKto1YVJYAC5JLADmbRRKx3GNN/x3hBPxSlEUkpzD+tRZJ8gFHqBHBxeSWzKWRJWjTbO7LBIBnHOrVI8CeX6z6DlF8mQQyUp6AU9rCJ8uSA/AW6xLw0tg+pjuUFjicMsjfZXydjzFXIA5OfeLCXsogNnoOAaJUlcSktGSuWmcs5siSdmoFTX+o/KJvdhrU6QxTEQCqbGnOMZd0iFsdMwfCkBEtKbg11o3nrBxiuNIez84rmox+y1FEJWOQheXKsigUSBlOZmYGqmq5SGTrekyYtQWEoYhnKVEt/adPhCKQU1FIptrbQMtOcKKEpfvFJDnIzkpDGxvyeNWlxtFqFstzMHMEXSbj75Rm9ubWmS1LQlSJZZ0qWMz0vcAihFNREDC9upasveKKhpMSl1J1ZSBcG9PMaxE2h2mw2KzyJhUkpO5NQQkNTflrOjXSoeVHjnkbxx8HtWVCv+QMTKloJVKXmHgKMuW7kZCD6xqtjdok4iQFpoSCFIJdlDxB/ccmjzXaOz5BUoieuZU5cwB1LVSK2FTxiNszavcd4AtaCquZICmb+YOC1qprSHCW6ZrlxprSPQFgMlKzcuWuA7E8qAx5d3oWVLNMylKpzUT84j7RkT1q/F7xS1MoKJUoKBspKjdMPl4VYZkkeXyiu+jKMOPkLlAhCj7ENSsjl984IJnKEUMAaFQlSiUpGYq0A8vTnBJcgrUEpvF1s7ACUTVzqRCKUbKSdgsVIGctlucuVTdQ0WYxh7kKUkoJALGlC5QoA3CgkkEOKERcTZgKSDaM1i8elWGlIbelZ0JJIsFkhhqGNjDSTKlJxI6VEnNqfYcIKggu4obgwOWrdd3JhwXSFRFlFjcLkW2YNcdPunlHRcrwqVVUHLffxjoY7PecMpkeZJ+UDSWWBwr7GOkqoeR+n1gRXvPx+keqecWqJ+WWpV2BLC5bhGX2XIUZczEKnLSVZnYIIXwcEUJIahsjjDtobbWVqkBORIoVk0UCnef8ATVmcFyIZLxiDgkpN+8AKdR+I4cX8OY24x0KLhG/swtSkStj4XwkpAMtAFAzrmMVEvUqYXNd6HbelgyFgh0lKn6FKgr2eLjZ+GyywSN9ZKz1Vp5DKPKM92w22iTKUGMxTeBBDsaKqQQCA9KvwjlnLVs6YLdI8i7J9oEyiZU0nuZlFEPR2dwDUFh0uI0kzsyjFzVzM80Gm6AFEpDud9RLs1n1JFa4GaylAITQsE2c6VahPONVs/Eqw6BL7xalFnCRbggKNQA/GOKHy0+j0/cUeywxuwsHJSQy1TOClZ1JDJajCWCXVfMA44RI2DtyXhJSxJloQosVd4slagKJUPDnqS4Fns1Ypp2LD0lq/yBOsWfZHBS8TiUlSARKHeKzJpTwCv6qtyMa8fCMZZL3Wjd7PxWJWl1SkpY6qWkn+1RJvFvKxEzWWtxwKFelQdDFdL7RyTMEtKxnVROZ0hRrQLykE0NOVzaDYWaVAGYQX0SGQBd2NVU/mfyhzXP4rZzbu3oscNtULJQnMlruhSXqxZahlUehiV/CvqX5mKuViJkwZpC8PlNlOZp86hI9IPszA4lEwrnYvvEqDCV3SEoSdFJKd4H46xzxnTaomePymWCMATdRbrElGECYBNxYF1nyAEATtkOxaCUXLaCELJysPDRhyLGGpxtOsKcXyiVj4rlLst2h7mxiim4piTzi1nYmkZrFYgJUQa3I06kk9YqLX8DxpyZme0XZVIzTpK0ylVJQpQSg6nKo+A6tZzpGHn7TChTeL1Ir1drxv9o9pZYAYOoHViHFnqfsRjsbtXuwpQLOfy0qSXoOcZZHG9Hbj518irmYp0sL6ACvpBcHsw3XUnTTz49Ij7OxneKUpTkuOtjT74xc57VOXg7twIb4xtixqrZlkyPoUAaOGZhXoB7QEzRZh9+8JNXQ1v/uvrAJZtxP39Y6LMEgy5YPiavEfAxFn4Miqaj3FeV4OqYzAerwSVT4RDipFXRM7OSwJalkVBNelG9Xi02ZhwpKjzNfpFbh5oEmaCwJBYaqzA6vxaLbZ2GEuRLloNwA/JnUr4xg41o6ovQPE4Us4jF47ZmRauTkDreN9iSwdmQKDmQwYcWo55iM5t9QdLg56kuG3Ty0rE1QpMz8uZBgqEmJ1A6wiTEmYTvDHQ1o6HYHt6l1biR7A/SHJO+PvpHR0eqeeMnbKSszFZlpKmzBJABZg4cOKAA9BGb2xNTIxctBClBypibpCc+UlqOSdLR0dE5MklDsMcE5okYvtPNm3OQH8qKU5quYqsQHjo6POlJvs9OMVHozG08EhC+9CQCLtq+vWAYqaybXP2TxtCx0a4n8SMq2RP4k8ePXrHofYHZaRhlLVUzcpPSuRPQC/9R4COjoMjdGT6NBjJASh2rRqWfUcwH9YhTZqpSO9BdKQSpBFFJAdQB0LW00jo6N8T+LJkr7AYvs/LloViZRUlKBmUgn8oZ8ihVJDggFxpzi3k7RIQAVKLa0fzJjo6OCXYXfZHViFzFBIUEvR2f5tEmTsNS1Ed6XF3Abyjo6M45JXVmvS0WKNkTkCkxJHMH5Q1WOUndUz8Ul/YiOjo7pRVWZ97IWLzFYQqZMAWhSgUFKTuNndITSig1Tq8U+M2dLUq81Kk/nSveIuQcwINW0jo6FiSdp/RPJrow3aHYyTPWmVMmgjemGaQrMS5DEAHQu/GM1tDBgTEy8yi9STwZ2EdHRzfro7I/8AOyxlSwlKSkM1KcxT5VifKRXRzT4x0dHckcsiHPmuG+PIwxC/akJHQvI0KVVfj9f9RJQrdJ0FK19I6OgAfl4XbygaO0H8OQMpIWGSX8LEOADprHR0Tk/Gx43uiwxHaZlZE5sssDKlTFJUr8xrQ0FdfRquYvMSpRdRuY6OjnkaSGSsOVqCQznjFojs2BdZJ5UHzjo6BIcVZFmbKQ5AUqhauXTyhY6Oiq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644" name="AutoShape 20" descr="data:image/jpg;base64,/9j/4AAQSkZJRgABAQAAAQABAAD/2wCEAAkGBhQSERUUExQVFRQVGBgYGBgUFxcYGBgZGBcXGBQXGBcXHCYeGB4jHBQUHy8gJCcpLCwsFR4xNTAqNSYrLCkBCQoKDgwOGg8PGiklHyQsKSwsKSwpLCwsKSwsLCksKSkpLCwsKSksKSwsLCwsKSwsLCwsLCwpLykpLCwpLCwsKf/AABEIALYBFAMBIgACEQEDEQH/xAAcAAABBQEBAQAAAAAAAAAAAAADAQIEBQYABwj/xAA/EAABAgQDBQYEBAYBAwUAAAABAhEAAyExBBJBBSJRYXEGEzKBkaGxwdHwI0Ji4RRScoKS8QczQ7IVFiVTk//EABkBAAMBAQEAAAAAAAAAAAAAAAABAgMEBf/EACcRAAICAgIBBAEFAQAAAAAAAAABAhEDIRIxQQQTIlEyQmGBwfAz/9oADAMBAAIRAxEAPwDzrY09C+/lM8xaUCUVGpKZgVMQH1ULccgGsX+z0pkBapiXlhExMwKo6VJUkitiSQz1zAHSMDh5JUWoOarCNjsnZ5U2dRmlNR3xWUpb+VKiwjohl4rjRjPHyd2VmN2tiMWe8mEOyRmJIDpSE0SOSQ/E11ivOCSLqJ9h5NWNhtHDIAZ0g8wqvFqtGexOEb8w8gqMpSb7NIxS6IUnGKl0QRl/lIcf4n5Qq58tYtkOqfyk8Un8p5QGbJP2P3gctwp6+oHxBHtEjOVJanWvpfgaQdCHAbhX79INhpYW6XbUVsR00IcQszCMKH71EaJEMjSVCrnlXhxgU9YJJFBpHZL0JbhDCHD1hfsMMvwekBiQ27A8kIASYcTDhKpDVil6wBYhhIY7QmflAOh6hDkwFi/xh6FQAFKYSOMNMAjlKhBCtHAQAOBjjCPCmABI546GXVlEJgHVMBJb7+kNmdfvhF9szslMWHUrKDwBJiw/9jcirqfpCLUWYwKP2Ye8ajF9kzLSTlFnvbrGYmBi0IKEA4w54am5HnBZQrAIXLBAKQszSGEwxCgwsKgx0MB+ExKARujzEbPs9jNEJzU5U8jWMHh5zHT1HzeNfsDH5R4lNwCkAcnpBHsJdE/amOnJfLLAHNKR6ZheKVOOK/FMbkGBfomLLac/vDUAjqkkc9RETC7HSrwivEP8v38orgxJojL2YVh0pVwdVLnne0H2f2WzKSm6jUsKAfEm1aCNVgthqIAqwuT8gfiYu8LstMsUHveE1RSM6jsehAfe6v8AKML2gKUzVyyCSkgCtACH+cet45e6Y8e7TrfFTOIIHolLwJjkiBkJZgQDZyXVHTJBSKhraw4TQS5JFKM/2IZMPMl+MVohEh9w9QIEpB6waXNSEsdWP2POHS1pFX3vPztECI3d8YSaluBixnLpRUtX3YhQoYqZs1zw5cBBY0MBPGCSZJUoJdv9ftBMHhe8JHBJPLz4Uh8qclFUpzKGpNHFiANKXPpAUAl5i1H6X/3+8Ioi4u/lzoa8YJPmqWXUok86dLXg0yU6ErLJJ61b80AEYH0h0NWbsQTytHJMAhYSFMdDEcIcYSFyvqIAG5otuyeCSqYVqDkGj9YqcjRddlMQylDKpVaBIBNepEIuJ6Rg7iLHEJZLlgOf3WKTZOOExWRihYBLLDFuNC0RMbjzJnCYZa5r0BSxI5AEsh+UVqjRstJyErpcR5r2o2IZE1xVCqpPDiI9FwGKXMdS0ZB+VJUCpuJag6QPH7MROZKw4d4zehtWjAYrswuVJTNUoEkBWQCySKb3mNG5xXJ5x6T2klpl4WbUl0FLq4uyQk8OXOPNlCsOqJmkuhZi7Q0COSmtYKmW8BkcEU++MLBWA++cLDFZ7DtPArWnLMThFyxosKR5JIzb3CMNtTYYw8zcGVKrO/KhaxFOsejycEC5pnU7rUQ9Xol6JTag83hm0dly5soAgKoDwLtcEWMV5Oie9GAwGAKyM2UD9Ovu5+EehbL2PLRLDJq2pf2dhFDhezqUFwZgHAlFfMBz6Rp9npZGn7Rq5WjnUGmFTL+URMUtjRI6qUlP1h2KWqrX5xjNtbYmyfGgqBfflqCm6pUA0ZXZdUTcX2ilrK5Y3ZiWdJINNVAgsQ3o2keS7RxQmTlzKspZVzZ6ezR63gNjJxGzyvKe9Wmal1hlJUoKAt5VjyCWN0cR9t5GAGEKkJWpwVDRv3iPNXwDDhDkNXV9Y4y4LICKLNbT4wMnMqgYQ+Yh7cIVCGHOsACpTSr62iI8EWo/fzhEUIJp93rCbKSCy15UqB8Sm8g7l/aJuwsQlM11ZWLg52ZlBrmnDpELCpCyoEO6SAa3FX9m84WTIJokdP35QkBMxuz0ygSqYhZPhCC+a1SRYD1LRCn4gqZwOAZm9a/Zh+H2epRKQBzqw4aiHI2eoLCcrff2ILCgC5BBAavL78/OEEsEkVHT94sNpY0qUpCSyAWAFLa8SYrQXL/fCAA7JbWGEp5wNJ0ArDkpbmfYfWGIIgI/V8oQqHAwytg3Pj+0PCGpcmABSoNYwTZ6yFgoLF6E1D8xrAD9mFlzGytoXiWNG72AFqmpMxWYhCq2J3hwpqBawjTokpyqpvCofrWMrh8RuoWheRQ1YEEKZ3B5gVeNRhcbLlodRGc6uSSTdk1L8hFpG1+ESHTkDXiNNUz9IbKQo7xSUpNnoocyNBA8avKOZoPOFILPP+0m35s6YZSlvKlLVkDAObZlNc84gSpYe5PtAsWPxZla94r/AMjBkGJMWElmhg1AOcAl2eDzbcwGhkgjKPsPhHRyp9THQ7A9v2Zt+RM3SsIUDvoUwWji6Hc8iKHnBkzwsFiCl2DWisxWElzAnvJaFkANnQlRHQmsSJC7AUA0FvLhCs3e2ThJELLOUw1K4WYaRSYHTkPFXjsIkEKIBbiAfjEteJyxR4jaZnkolFxZUz8qeIBspXACE2MvtnrGUBmBto8eLdttlfw+MmIHgWe8R0WS48lBQjYbd7frws1EnKFoSkEEpGYCoABChmoLn3jEdqO0Rxs/vMuQBIQkO5ZySSdSSTA2RJorJaX6cofiVh2FhCqoKfL5QKWmGZDmhQuOMTtibJViJyZaGcuSo2QlIdSj0GnOBbHVkfCSs8wA11vwi1xcgFISpISlTlLOcqhwJGrVZxF3theHw6FIQwKCgBLAqUCXWpRSHLJNyQKih0izcWCxQsFJNQGZmIf39AIyyrizohFU0ZaTJKVcwYtsHLFxcWDP06Qpwrrc8YscPKAiZTHHGRkSiC7M/D4PDtqJUlOYEkgOHDaH6axMnCsOmTxlY2bX0+cJSHKBkFYU5Ap3d/3hndZRWLGRLGRjoT6PELaE4USOp+UWpWzJxpAUqGgjkqHCBAwREqLMwnfcBCyJSllkprrWjcVHQQ9KQOZ4CNFsKWlBImVTNSUK4B/DX49QdIohypFnsHsjJCUqW00kAvXIxFGGvnFzidiSiGEqWOG4n6RVo2t/CoTKSO8KKKKiU60AYGty1gGh6+00zSXLA5lZ+kacorRzu3sg4pCMKtBCfwZrpWi4SWdxyLE/284tuzk1KPAlL/zAOSHpU8mih2ptYrQApCQQsKcKJZjWhHNWsR8HJmy5xTLmhCVGyk5gOLN1tziG1do6ccq0z0TFY1KElSlABqk0EUEzEZznLgAboN2/mPM6QknZDEKmzFTSKgEMgHiEi56wDaM6igLAViHs1MBiVnvF5blan/yLQ+XOo2sNW4Up6AkuWrfjpFngtkGaEpQN8hxatHq+jQkQ2AQoUvClQI/M7+wNYbisOuSrLMQUK/UDXobeYgZmMQ1rv8feKZIiiH1PkY6BmZzjoVDPdskDmS2qIkKU0R500wjQVGJh6sVSKTGbclyz+IoIf+akHw20ELDpUFJ4pLj1EMLHYyR34KC+QjeYkEjgCKh9TFbtCQcPIUEOAlByKC1AAgKO8HI9GFI0EpaSKNHn/wDyVj1pQhAUyVlWYD8wSzPyc+3KAaMJi8WuaormKK1G5Pt0hksQyNFsLsfOnstQMuW4AJG8p7ZAf/I0teBJt6J2ylUCWAqToL+kXuyuyU2Y2ciUk8arPRAtrfWN3s3s3JljcSwYEkO7Gh3iHLji1w0W2Fl92QAEglhUq5KbiXBBGVn1Fo6Fj+y1i+zOYDsPhUh1BaibGaXS+oZIAcM4v4mOj3knAplEJAZL1SyA1AHyigLHre+kkSwAwBKSHZgQWcB+JDgGtXDkvV3eAhI0cZdAbUObxHgSG86m0kujoUUlo857VYLLPWo/9xlDnuhKh5EM31itwYCQwDN9/tHp22NjjESe7AL5j3ZIp3ju9iSFJcXYECPMsTKVLNUkKQSCkhjzHlQ/7jlyRpmb07JUu8HnZkjNlCk6sQ/prEbDTgQFCoi3lhKkMY5nrs0q+isXtVGUUUOdx7xEmYsHwqBHWJMjZSJk3IkAl6uoBPvR4btHZ6EnKlCU1Y0r6waJqRTYvF5bX5e8VyQ5rF9iuzc5aO9lywqWlwyfFQOo5TUjRxwiijZKjnld7DCkIZhhAmHAtFEEvZmHc5j5fMxcpo3mfaI+ElZUgatX6QYF1eRhGT2LOmUaJiYrlB/MxYYeqR0gJYDEYdwRyI+kEw8wHKxGcZXD1CgGNL1aCgVeArljOkkC+oF9B50hgajBHvAD6jmLw9WCGVQ1L+8VuwZ7Ly6Kt/UPraLTa2K7pClFwQwYj8x4jkIEjoUk4nnm3cMUTzlNCSBzIAzX6+0aHsFJAC1FSSvwgOCphVRGrOEjyMZ7bVSk0VXjqal4NgZCTLSGBbzvwMNOnZnJ3E9ExUlK0lK0hSTooU9D/uMf2h7NiUgrlB0AkkEklAN2e6bO9ojSpi0VQtaP6VKHs7e0Wuz9tzZqJktSUrUEgJVYqKnAzi1gSSOFotyUjKNoxXkPWOiTtLZ/dTVyzvZCzgnq3k7QkZmx7gV1ij7Tdo0YaWVGpsEi5Og6RMmYp6CsYjtTsSbiZg7veKbhjUqPEWAtXjAlfRbddmQ2ttaZiJhXMLnQDwpHBI+cRpM5SC6FKSeKSQfaC4/Z8yTMVLmoVLWm6VBiNR1cVeI8FCLjCdrsVLDCaVD9YCvc1iu2jtKZPXnmqKlMw0AHAAUAgENMA7L/ALGbF7+eVKDokpzndzAm0tPCpc9EGPV5C0rAXoQmvhyglW6CsBIZVDXSMr2B2bkwuYis1RWeISAUpqLWKh5xqcFKCCQSQFOohQD350KVFSXHMltY6scaibQWh6UgEuMxqakvu1KSRr4ieVLCJSUjL1FQMpJqH8Ic3J0O9CuAaNYDcWHatQRugEkAi5yvwhJswFydczhSQSXBC1PTL7khntFnRQLNlJzAEAUehy35iyWZTs0KqSFEsxcGockEuDmZiTvCoBYDrA5ycoIIcpOpYkEpOYgBnalDcPpCgnQeIah61cAOXqanUNCFVEiUxAJN6ObkkbtSWBfKHYM5Goij7S9n0Yj8RJaYALgJCgGqrhwCjwD3cXIxDzC/hU7E6MxcODcGjj8qWtSSrDi9EklVyCC6gFDKzGwAAfUuYmStUOtbPIMfslUolSAoV30EFxxIB9x6QJyfzEDVr8+Y6Xj1TFbKRNnSwvImbmBOc3AqoqFiBeutOUBxWBkTVnvJaCt8v6qU3VkuSAxf2BEYe19sz406R51NLABILvRSGPsa+Rib2d2YqdNOcPLQxJUGzA0IDXul2tGoR2Okpeq1CrDOBQAEVSAVBulSLxa92MxCQGCQGDBsyqhmIR4qZWa51gjhV2y6EGGCE5UpyhIypSAlAFXRQ1F7/qJ5xm+0XYuXPzKQMk85igp8MwioChqSGZQrWr2GrSpk2DhjvEtd3ygPVn9HoYHNLl75S5bVIUzt75gRbTTdpNE8VXR4Y0TdnyB4vT6xtO3HZxHcd/LSEqlsVZRRSCavxIJBfg8ZHAkFADkK+Ie44xzyjRw8k1olS11h6ixHC0R5gKa6coKSWBFREEiTFaDT6RO2cp0DlEGSneU9gzdSRT2iVg1Ml7b1YCWSwPrA5qMwY2MOUo9enrrCCbxI86QEjMPNKSxqRUHi1fX7vF/2jxfey0KcqzqzEkufDVybmsUE5vg0FTiiqWElmSVNzzM48mPrFFJldtGSChX9NebVHwvAtlqJToBUMxfQhi9ILP2ilK8jEkBzwA8/lEPZeIJCw9HcaM9wIVlU6LGatqa68o6RtRcnOZZA7wAORYh2Ka3gKUiFnygSKgOUhzo6gCfeBdklLiFbxe7vXnU3jo9ExfY7vcpQhKUoTkHhBOVSqk3US9z8Gjo29lh7qNEoiVJUtnLE9ToImdgmMgoX/wBUllKrvEkqBB4VA5NBJPZqdNSM2VCSH3i5ZnoE+esTdj7NTh1y0JUVbxJUWH8oYAaWOt4eCMk7ofqJRapMre2/YYY+SCkpTPlh0LVZSa55ayNAagtQvxMeHbS2bMkTFSpqChabpPsQRQg3BFI+opSWWR+pTeYCh7iMt2r7FSsckoXuzEB5UwCqQfyqH5kWp5iNZ4+W12c+LLx0+j57g2BwZmzUS03WoJHmWfyv5QTamzlyJq5UwMuWopVwcag8CCD5iLf/AI+P/wAhKPATDYFmlqqH1jkS3R3R2enJwaUfhoSnLLYAEaZWqOgABF8wMWa8EFUbgNUqJoyTlBcjetUBQd4jqQDQlPXKps4ckpFmvUjTSHykXTlY0JAJVQJOUJq5NwwfTUmOw7IprX+/o4TVIO/mUkOysrlnoFoHFiGJo4PKCJlsHBewBBJS7AFIJGViCwSQaq6OpkFQcoFQLAkKJAoA7k7wqC3GIeIkd3UMUK1d0uCKhRADO5drcNEWqekx801BNAAyip3yktxDkOFEUsX4Q5AAIAZ24u4CQGYAuKGhuSXFIZLoXDF6upQykG40zUdJrXK1DDJMzdSKkEHKHq4tkpQhLB6+EkQFMeVgZQ7lkkZAXJDl0uCbbxcUeCyTMUTu5a3feKhyIJ4ONH5QFUr+UAklzmqahw5Y7zE/mLA6OIflDboSzjlV8iSr+UAAA1qSOMBFA8NLSgF3BLFSrFTBTO9wX4jyMEmYcFLLTmHBQDndzbz1cEvz0ekSDJD2Z28LtpXeNASpIqwOZ3EUuxduZlKlK4qKHY95LzGhOpS7n+ZLHRUQ2k9j5Pon/wAMsEALJBLFK2INUvkVVQID1tQG0IRQgVCrsQztQFTO/iLaU4Q9U9qkpTW5yhIJBtVlPoPLnA8gd66sFCjeIAMXd0tzAJekUJfQbCLYJJIAO9R9XzVDF6pqaOephJ6hkq4ZOoerEEBNwSzAhmGvAOAmkpapIJAanhD8HUG0p9ZM+U4UDQmgd3BNaOSxfRqkHSAGknszfaHaiBhZsoqGdUsoAqSTRjTyLxg0o8PECjNpYh7HlF323XlnopdIrcGp3X1PwdookLzilWp+x1jmnK3R50ocWwyVqqCl+g+It7wktYDhL/02I9dIGFHUEj9QNPP6xylpe4Dca/KkQTRwmFKnUBzCdOChx+2gypjAZapJNRWlG6a3iOoPXQ2pQDQdISXQtUHlQ9ecMC2w80sHrDyulorEzlJIqCOJFfVLfCJJmFSXAFKuC/swgJaCTS4HAtw+cB/hWsSTxND6CkMM0ZQHrp99PhCfxPtDAfMkpWHWK1Dj4PDxiEolZEhjmFWT4cpCnPiNxQ0EAXMFmDtWmutfOAZTmJPTyiXFMZNaBY1QCTzp6hodKXpEDaKzmA0ApzOp+UA0j0fs5PTicNLUtZzoHdqqRVFrcQQepMdHmsnEqSGStQ6H74CFjoWZpEPEe+7C2kkyEgrF1JD0G6XYEtUAgNErvHmqCSN3KC1sy5gUB1CUmn1iDsMj+HqAR3kx3AINE6GLORICTLQwDnOQAA2VPAUuR6R0w/FGGX82WP8A3fNP/iYDOQ0x+XwJHzh8tX4n9wHok/WHz0OX4E+8NdmJ5D/zL2dH4eLQADm7maBxqZK/MBSf7UxheyCiMbII/ntWoYuKVj3ftbs5M7ZeLCrmWqYnkZW+g+qfePEuxagMYgnhMa98pa3noekc04/M78ErR6zKmEkEZahilW8q7sSlnchwASakamDb1N3eem8ElqBIS9qOqjJrQmkR0oyMONqFZNwoprWnI1JtoQYkvk8ZIAYEoSo5STVIe2g4lm11PTW+hUIoDkATdwWACQFIIyjLXKz6vXSIuMWrKnuygKJJLjMXZ0hLp3QohnLs4pcwfI/iyggF3Z2NAHBBq6aF2yejlkAnKrmctQWDEglQH9oFKtUxJtyI0qWHWneSVZSWSHFSGCddDofKDysKczqJYCmUBVOG9RNwXsc9DYR2HLrcKWahr5iApgoEm5Kal3Dw9c4DxJbd1dJcKa7+GqTTRh1AY6akBJFqsQDmUxSTV6oIqHb4Oa2bLV3YWkkqDFiX4Mz0tqxtS1JW0dqokgd6vJVQApmUHqQkJdszcqPqXzmJ7TlRaRLUQNZjtrpmJ1e4vZqREpKPbIclY/EdoVyk/wDRUlR3Qog5TMUHqoFiGYm4ZJtFPjsQk5RKJKksQsUylPhUDxvyqRYwaZLnTm7wkhNgfCOiRSOTgy935afSOPJkUnozdvsbOnLnKC8QpUz+WWGSkPUslLAX5RK2Zj5kskSgSkFzLNCA9ch4U6U0vHSsBmN26XhvdBFJiXTooO6fSp6iM+buxUXuy8fLXmCcwqnMld0kWKk+Ih28IILXiapmB3RoRUZm/K+Z3LnQN6Rj1YvJOlLlzErUCcuYhyGqkquU08r3Eb7s6hK5Xek0IpRsuVwsmlC4IvRudO7FPmhTzKEbZQ7X7HqxRDkJ8VWKiz7rAGzvrqYqVf8ADswMU4iWo1cKlKHukqjc4ztHJwyU53K1hwlIqB+UF7eepMZDa+Mn4nfmTssovuIzISgcFEEd4WIBKudhCnGK77OFe7mdrSM9jOyy0HKDhlqFPw50rN/gVJV5M8Z3G7NXLmlMzMksN1VHGl40yMPLXugJyuwI8J5M1IHM7yTQZZksf9qcM8s8gk+DWqWMYo1eJxXZSpDgekNKXrqn3EaaXsSTiZZXhPw1gHvMPMUSxDf9NRqAXo5Y8RGf7shbauxBob1HWLcWjCxEScwoXGo4QOXNMssfD8ILlZTihN/rBFEKDGJEB7kl905SeVhUlPqnTWBTZKk1BCxS1DT7teOmSyi5LDwqF0+f2DBEqzJLsFAs4DBWrtoam0MAUpQqp3qWpblx+EHSsfYMRRIOpB++BhzKsHHkfsQigzC6TXziFtCc4y5agu9hbR7wfvC7Eq9fpeBY6uWvFuLQhogg8o6CZI6GUfSK0AZEgMCbAAc1W6QUL/HTyDebOflAylpqf0p/c/GGy1fik8D8b+wj1Dzifhzv/wB6vYNEmZZXR4i4TxJ/vV6lh8YmXpxBEQ+yCvx2D7zDKl//AGI7v/MZT8Y+eeykojFhJcKCZqToQQhQU/u8e+YrbCJSZSJhZS5gQkAOSSCKDQAlIJNA44iPL9o7PTJ28p2AWDO1/NLJUKV8SVGkZ5IvTOz0z+VGqkro9lXAY5nYDMSwL0oyqvaHzFMQhJFWKs6VKcBwl1BTKLBxvMK9IXEKABAVYAq0AZxd3YbwuAxY0AEOTOFVeBjmD2VZIOShJZ2DVtaEz2V9kaZh5pQyVsSABllywass3cgENQl2pXWmxOFmh1z561ISQSDlQlqgCiRl1FL5g0aTE4lKQVr/ACg3Up8pYAJLlKjmBDBqvoHjF7Y2jMnqLlku4QPCnhTUtqeNGjHJNQBtoskdqZMpOVClKt4Ukkl3VvLygDM5DDXyEWd2nnTC0tCZSf8ANTP+p0jhQaDhFfJwKReLHAYRUwtKS/FVkjqr5CvKOZ5pPSJcqWyvTgbqUam5NSepN4tdm4Fa2EtG6dVUSeY1Ii7wPZ1CN6Z+IrmNwHknXzi8wMtyVe/0io4bXKZyT9QkviDwexEpSAQDzbXzsIn/APoI1koPUJf4RKSA1flDpP8AUrLoRVvqIabS43o86WRt2Vs3sxLN5KQeKafCIauzyUWlpI/UM3sqNRvNuTX/AKkuPasRZu1lILLlZ+ckhR/wUxjT2kttke/PoqJGEQLoR/8AmkelIsZUkG1XuCYn5JarbpOiqH0+kNVgwnSK4tbUhPI32jC7Z7ITZs1S1TEpKiWoqgHgHA2DjWGzeyxWllrS5DHKksSQxoTHoAlhQYjpEWZhk6gRhJvydcPUTSpGKw3ZNCEZSom1QADQvev7ecNxHZiUosVTB5pv/jGqmZXISkqa7aHrEPEyd0kA0BLHlUxtFJPxQPLJ+TObP7IIw80zETFkKSUqStKS6SXDKSxDEfERj+18tIxa0i7IUT+og/IJfmTG/GICAoklwN0Obm3o4MeY9pMVnxM0s4CsorVkhIq97H1jTJXHRlBycnYFLmjsfIg847uOZiOJp/lMKMc1wY5jbZIVLDM5PWI38E4LKqLDRPkPjCqxyeCvSFTimfcFQRU2NGIaruLGlaw0PYKT3hOVkqblE3/0tbOQnyB+sP2eG6mpi4TMpENmqhZmMQctFe/yOhiDipdd3UBxwMXO12UoDzo3lFdj8PlAUC4sr5GGmJqiAXjo7vY6KEfSxVXMdc3vYQySrfHM/KHIU/8Aa3lUwGQd4E/dI9Q840CDujmBDSap5wCQvd6f7ipx/aES5yJQBWsvRLboZkv5keoiVBt0iLoNtnYEibMlrWglaFJykLUGZWazsa8uEYTtThwvaGBnJDd4mdLJp+QKKFeij5Rpf/cKpxVLLJm1SGDM7JLpJJSpLrodEvR4pP8AkSXkw8qagP8Aw81K24IYpV7FMGVSSqXg6PTyqSYqvxJRAuEm7b2UtlBoohtKWBiVmShKXYAMtlAgBksVKIYpAAFQ/GhJJptmYlJT405FEMoKBcufCAngBf0rEDtht3IjI7qmBmJKsqAXVyqbBmcEh2Dc8nSs9tSS2dtntH3xygkSkl0i2YkMVlL05DgeMVKto1YVJYAC5JLADmbRRKx3GNN/x3hBPxSlEUkpzD+tRZJ8gFHqBHBxeSWzKWRJWjTbO7LBIBnHOrVI8CeX6z6DlF8mQQyUp6AU9rCJ8uSA/AW6xLw0tg+pjuUFjicMsjfZXydjzFXIA5OfeLCXsogNnoOAaJUlcSktGSuWmcs5siSdmoFTX+o/KJvdhrU6QxTEQCqbGnOMZd0iFsdMwfCkBEtKbg11o3nrBxiuNIez84rmox+y1FEJWOQheXKsigUSBlOZmYGqmq5SGTrekyYtQWEoYhnKVEt/adPhCKQU1FIptrbQMtOcKKEpfvFJDnIzkpDGxvyeNWlxtFqFstzMHMEXSbj75Rm9ubWmS1LQlSJZZ0qWMz0vcAihFNREDC9upasveKKhpMSl1J1ZSBcG9PMaxE2h2mw2KzyJhUkpO5NQQkNTflrOjXSoeVHjnkbxx8HtWVCv+QMTKloJVKXmHgKMuW7kZCD6xqtjdok4iQFpoSCFIJdlDxB/ccmjzXaOz5BUoieuZU5cwB1LVSK2FTxiNszavcd4AtaCquZICmb+YOC1qprSHCW6ZrlxprSPQFgMlKzcuWuA7E8qAx5d3oWVLNMylKpzUT84j7RkT1q/F7xS1MoKJUoKBspKjdMPl4VYZkkeXyiu+jKMOPkLlAhCj7ENSsjl984IJnKEUMAaFQlSiUpGYq0A8vTnBJcgrUEpvF1s7ACUTVzqRCKUbKSdgsVIGctlucuVTdQ0WYxh7kKUkoJALGlC5QoA3CgkkEOKERcTZgKSDaM1i8elWGlIbelZ0JJIsFkhhqGNjDSTKlJxI6VEnNqfYcIKggu4obgwOWrdd3JhwXSFRFlFjcLkW2YNcdPunlHRcrwqVVUHLffxjoY7PecMpkeZJ+UDSWWBwr7GOkqoeR+n1gRXvPx+keqecWqJ+WWpV2BLC5bhGX2XIUZczEKnLSVZnYIIXwcEUJIahsjjDtobbWVqkBORIoVk0UCnef8ATVmcFyIZLxiDgkpN+8AKdR+I4cX8OY24x0KLhG/swtSkStj4XwkpAMtAFAzrmMVEvUqYXNd6HbelgyFgh0lKn6FKgr2eLjZ+GyywSN9ZKz1Vp5DKPKM92w22iTKUGMxTeBBDsaKqQQCA9KvwjlnLVs6YLdI8i7J9oEyiZU0nuZlFEPR2dwDUFh0uI0kzsyjFzVzM80Gm6AFEpDud9RLs1n1JFa4GaylAITQsE2c6VahPONVs/Eqw6BL7xalFnCRbggKNQA/GOKHy0+j0/cUeywxuwsHJSQy1TOClZ1JDJajCWCXVfMA44RI2DtyXhJSxJloQosVd4slagKJUPDnqS4Fns1Ypp2LD0lq/yBOsWfZHBS8TiUlSARKHeKzJpTwCv6qtyMa8fCMZZL3Wjd7PxWJWl1SkpY6qWkn+1RJvFvKxEzWWtxwKFelQdDFdL7RyTMEtKxnVROZ0hRrQLykE0NOVzaDYWaVAGYQX0SGQBd2NVU/mfyhzXP4rZzbu3oscNtULJQnMlruhSXqxZahlUehiV/CvqX5mKuViJkwZpC8PlNlOZp86hI9IPszA4lEwrnYvvEqDCV3SEoSdFJKd4H46xzxnTaomePymWCMATdRbrElGECYBNxYF1nyAEATtkOxaCUXLaCELJysPDRhyLGGpxtOsKcXyiVj4rlLst2h7mxiim4piTzi1nYmkZrFYgJUQa3I06kk9YqLX8DxpyZme0XZVIzTpK0ylVJQpQSg6nKo+A6tZzpGHn7TChTeL1Ir1drxv9o9pZYAYOoHViHFnqfsRjsbtXuwpQLOfy0qSXoOcZZHG9Hbj518irmYp0sL6ACvpBcHsw3XUnTTz49Ij7OxneKUpTkuOtjT74xc57VOXg7twIb4xtixqrZlkyPoUAaOGZhXoB7QEzRZh9+8JNXQ1v/uvrAJZtxP39Y6LMEgy5YPiavEfAxFn4Miqaj3FeV4OqYzAerwSVT4RDipFXRM7OSwJalkVBNelG9Xi02ZhwpKjzNfpFbh5oEmaCwJBYaqzA6vxaLbZ2GEuRLloNwA/JnUr4xg41o6ovQPE4Us4jF47ZmRauTkDreN9iSwdmQKDmQwYcWo55iM5t9QdLg56kuG3Ty0rE1QpMz8uZBgqEmJ1A6wiTEmYTvDHQ1o6HYHt6l1biR7A/SHJO+PvpHR0eqeeMnbKSszFZlpKmzBJABZg4cOKAA9BGb2xNTIxctBClBypibpCc+UlqOSdLR0dE5MklDsMcE5okYvtPNm3OQH8qKU5quYqsQHjo6POlJvs9OMVHozG08EhC+9CQCLtq+vWAYqaybXP2TxtCx0a4n8SMq2RP4k8ePXrHofYHZaRhlLVUzcpPSuRPQC/9R4COjoMjdGT6NBjJASh2rRqWfUcwH9YhTZqpSO9BdKQSpBFFJAdQB0LW00jo6N8T+LJkr7AYvs/LloViZRUlKBmUgn8oZ8ihVJDggFxpzi3k7RIQAVKLa0fzJjo6OCXYXfZHViFzFBIUEvR2f5tEmTsNS1Ed6XF3Abyjo6M45JXVmvS0WKNkTkCkxJHMH5Q1WOUndUz8Ul/YiOjo7pRVWZ97IWLzFYQqZMAWhSgUFKTuNndITSig1Tq8U+M2dLUq81Kk/nSveIuQcwINW0jo6FiSdp/RPJrow3aHYyTPWmVMmgjemGaQrMS5DEAHQu/GM1tDBgTEy8yi9STwZ2EdHRzfro7I/8AOyxlSwlKSkM1KcxT5VifKRXRzT4x0dHckcsiHPmuG+PIwxC/akJHQvI0KVVfj9f9RJQrdJ0FK19I6OgAfl4XbygaO0H8OQMpIWGSX8LEOADprHR0Tk/Gx43uiwxHaZlZE5sssDKlTFJUr8xrQ0FdfRquYvMSpRdRuY6OjnkaSGSsOVqCQznjFojs2BdZJ5UHzjo6BIcVZFmbKQ5AUqhauXTyhY6Oiq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2812330" cy="18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11560" y="620688"/>
            <a:ext cx="77768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2011- Japan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8076" y="1700808"/>
            <a:ext cx="2575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Tsunami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1266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1990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36912"/>
            <a:ext cx="1914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81128"/>
            <a:ext cx="1676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996952"/>
            <a:ext cx="1809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836713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More Humanitarian missions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043608" y="1628800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* Sicily, earth quake, 1968</a:t>
            </a:r>
            <a:endParaRPr lang="en-ZA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132856"/>
            <a:ext cx="5862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* Kampuchea, refugees, 1979 </a:t>
            </a:r>
            <a:endParaRPr lang="en-ZA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636912"/>
            <a:ext cx="47884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* Congo, refugees, 1994</a:t>
            </a:r>
            <a:endParaRPr lang="en-ZA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140968"/>
            <a:ext cx="66976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* Myanmar, Cyclone ‘</a:t>
            </a:r>
            <a:r>
              <a:rPr lang="en-ZA" sz="3000" dirty="0" err="1" smtClean="0"/>
              <a:t>Nargis</a:t>
            </a:r>
            <a:r>
              <a:rPr lang="en-ZA" sz="3000" dirty="0" smtClean="0"/>
              <a:t>’, 2008</a:t>
            </a:r>
            <a:endParaRPr lang="en-ZA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573016"/>
            <a:ext cx="793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* Georgia, refugees from Russia-Georgia,</a:t>
            </a:r>
          </a:p>
          <a:p>
            <a:r>
              <a:rPr lang="en-ZA" sz="3000" dirty="0" smtClean="0"/>
              <a:t>   2008</a:t>
            </a:r>
            <a:endParaRPr lang="en-ZA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6986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* India, Mumbai, terror Attack, 2008</a:t>
            </a:r>
            <a:endParaRPr lang="en-ZA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5589240"/>
            <a:ext cx="65181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dirty="0" smtClean="0"/>
              <a:t> and (unfortunately) much more…</a:t>
            </a:r>
            <a:endParaRPr lang="en-ZA" sz="3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7" t="5879" r="8168" b="8302"/>
          <a:stretch>
            <a:fillRect/>
          </a:stretch>
        </p:blipFill>
        <p:spPr bwMode="auto">
          <a:xfrm>
            <a:off x="20638" y="1092200"/>
            <a:ext cx="91948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39552" y="299695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5-Point Star 4"/>
          <p:cNvSpPr/>
          <p:nvPr/>
        </p:nvSpPr>
        <p:spPr>
          <a:xfrm>
            <a:off x="4644008" y="2492896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5-Point Star 5"/>
          <p:cNvSpPr/>
          <p:nvPr/>
        </p:nvSpPr>
        <p:spPr>
          <a:xfrm>
            <a:off x="4932040" y="350100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5-Point Star 6"/>
          <p:cNvSpPr/>
          <p:nvPr/>
        </p:nvSpPr>
        <p:spPr>
          <a:xfrm>
            <a:off x="4860032" y="371703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5-Point Star 7"/>
          <p:cNvSpPr/>
          <p:nvPr/>
        </p:nvSpPr>
        <p:spPr>
          <a:xfrm>
            <a:off x="4211960" y="386104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5-Point Star 8"/>
          <p:cNvSpPr/>
          <p:nvPr/>
        </p:nvSpPr>
        <p:spPr>
          <a:xfrm>
            <a:off x="1835696" y="4653136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5-Point Star 9"/>
          <p:cNvSpPr/>
          <p:nvPr/>
        </p:nvSpPr>
        <p:spPr>
          <a:xfrm>
            <a:off x="4067944" y="198884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5-Point Star 10"/>
          <p:cNvSpPr/>
          <p:nvPr/>
        </p:nvSpPr>
        <p:spPr>
          <a:xfrm>
            <a:off x="7884368" y="234888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5-Point Star 11"/>
          <p:cNvSpPr/>
          <p:nvPr/>
        </p:nvSpPr>
        <p:spPr>
          <a:xfrm>
            <a:off x="4716016" y="227687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5-Point Star 12"/>
          <p:cNvSpPr/>
          <p:nvPr/>
        </p:nvSpPr>
        <p:spPr>
          <a:xfrm>
            <a:off x="1259632" y="299695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5-Point Star 13"/>
          <p:cNvSpPr/>
          <p:nvPr/>
        </p:nvSpPr>
        <p:spPr>
          <a:xfrm>
            <a:off x="6084168" y="242088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5-Point Star 14"/>
          <p:cNvSpPr/>
          <p:nvPr/>
        </p:nvSpPr>
        <p:spPr>
          <a:xfrm>
            <a:off x="6012160" y="278092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5-Point Star 15"/>
          <p:cNvSpPr/>
          <p:nvPr/>
        </p:nvSpPr>
        <p:spPr>
          <a:xfrm>
            <a:off x="6300192" y="263691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5-Point Star 16"/>
          <p:cNvSpPr/>
          <p:nvPr/>
        </p:nvSpPr>
        <p:spPr>
          <a:xfrm>
            <a:off x="4067944" y="234888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5-Point Star 17"/>
          <p:cNvSpPr/>
          <p:nvPr/>
        </p:nvSpPr>
        <p:spPr>
          <a:xfrm>
            <a:off x="4067944" y="3645024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5-Point Star 18"/>
          <p:cNvSpPr/>
          <p:nvPr/>
        </p:nvSpPr>
        <p:spPr>
          <a:xfrm>
            <a:off x="4283968" y="2204864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653236" y="0"/>
            <a:ext cx="742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Crisis – Humanitarian Aid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4716016" y="335699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5-Point Star 21"/>
          <p:cNvSpPr/>
          <p:nvPr/>
        </p:nvSpPr>
        <p:spPr>
          <a:xfrm>
            <a:off x="7308304" y="263691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8788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Agriculture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836713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Ethiopia,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Wollo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province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64471" cy="30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438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606"/>
            <a:ext cx="3672408" cy="274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Agriculture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836713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Ethiopia, Wells and wellness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835969" cy="21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42" y="1988840"/>
            <a:ext cx="302984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2540146" cy="215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Agriculture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836713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Kenya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384376" cy="2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115444" cy="23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254672" cy="24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community of </a:t>
            </a:r>
            <a:r>
              <a:rPr lang="en-ZA" dirty="0" err="1" smtClean="0"/>
              <a:t>N’wamitwa</a:t>
            </a:r>
            <a:r>
              <a:rPr lang="en-ZA" dirty="0" smtClean="0"/>
              <a:t> </a:t>
            </a:r>
          </a:p>
          <a:p>
            <a:r>
              <a:rPr lang="en-ZA" dirty="0" smtClean="0"/>
              <a:t>10-day course on Fish Farming. </a:t>
            </a:r>
          </a:p>
          <a:p>
            <a:r>
              <a:rPr lang="en-ZA" dirty="0" smtClean="0"/>
              <a:t>Train on breeding Tilapia - a fish characterized by its large size and rapid growth and for being an excellent source of protein. </a:t>
            </a:r>
          </a:p>
          <a:p>
            <a:endParaRPr lang="en-ZA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South Africa, 2011</a:t>
            </a:r>
            <a:endParaRPr lang="en-ZA" dirty="0"/>
          </a:p>
        </p:txBody>
      </p:sp>
      <p:pic>
        <p:nvPicPr>
          <p:cNvPr id="49154" name="Picture 2" descr="http://mashav.mfa.gov.il/mfm/data/204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203848" cy="2402886"/>
          </a:xfrm>
          <a:prstGeom prst="rect">
            <a:avLst/>
          </a:prstGeom>
          <a:noFill/>
        </p:spPr>
      </p:pic>
      <p:pic>
        <p:nvPicPr>
          <p:cNvPr id="49156" name="Picture 4" descr="http://mashav.mfa.gov.il/mfm/data/20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080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7" t="5879" r="8168" b="8302"/>
          <a:stretch>
            <a:fillRect/>
          </a:stretch>
        </p:blipFill>
        <p:spPr bwMode="auto">
          <a:xfrm>
            <a:off x="20638" y="1092200"/>
            <a:ext cx="91948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5-Point Star 22"/>
          <p:cNvSpPr/>
          <p:nvPr/>
        </p:nvSpPr>
        <p:spPr>
          <a:xfrm>
            <a:off x="4932040" y="3284984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156176" y="2780928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7236296" y="2564904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4716016" y="3429000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4644008" y="3140968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693" y="0"/>
            <a:ext cx="4195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Agriculture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4788024" y="2420888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88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93096"/>
            <a:ext cx="3101131" cy="22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836713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Africa, Asia, Latin America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Ophthalmology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2847956" cy="21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952353" cy="21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3" y="4275208"/>
            <a:ext cx="3024336" cy="22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ZA" dirty="0" smtClean="0"/>
              <a:t>“    </a:t>
            </a:r>
            <a:r>
              <a:rPr lang="he-IL" dirty="0" smtClean="0"/>
              <a:t>עַל כֵּ</a:t>
            </a:r>
            <a:r>
              <a:rPr lang="he-IL" dirty="0" err="1" smtClean="0"/>
              <a:t>ן </a:t>
            </a:r>
            <a:r>
              <a:rPr lang="he-IL" dirty="0" smtClean="0"/>
              <a:t>נְקַוֶּה-לָ</a:t>
            </a:r>
            <a:r>
              <a:rPr lang="he-IL" dirty="0" err="1" smtClean="0"/>
              <a:t>ּךְ </a:t>
            </a:r>
            <a:r>
              <a:rPr lang="he-IL" dirty="0" smtClean="0"/>
              <a:t>ה' </a:t>
            </a:r>
            <a:r>
              <a:rPr lang="he-IL" dirty="0" err="1" smtClean="0"/>
              <a:t>אֱלֹהֵינו</a:t>
            </a:r>
            <a:r>
              <a:rPr lang="he-IL" dirty="0" smtClean="0"/>
              <a:t>ּ, לִרְאוֹת מְהֵר</a:t>
            </a:r>
            <a:r>
              <a:rPr lang="he-IL" dirty="0" err="1" smtClean="0"/>
              <a:t>ָה </a:t>
            </a:r>
            <a:r>
              <a:rPr lang="he-IL" dirty="0" smtClean="0"/>
              <a:t>בְּתִפְאֶרֶת עֻזָּ</a:t>
            </a:r>
            <a:r>
              <a:rPr lang="he-IL" dirty="0" err="1" smtClean="0"/>
              <a:t>ךְ, </a:t>
            </a:r>
            <a:r>
              <a:rPr lang="he-IL" dirty="0" smtClean="0"/>
              <a:t>לְהַעֲבִיר גִּלּוּלִים מִן הָאָרֶץ, וְהָאֱלִילִים </a:t>
            </a:r>
            <a:r>
              <a:rPr lang="he-IL" dirty="0" err="1" smtClean="0"/>
              <a:t>כָּרוֹ</a:t>
            </a:r>
            <a:r>
              <a:rPr lang="he-IL" dirty="0" smtClean="0"/>
              <a:t>ת </a:t>
            </a:r>
            <a:r>
              <a:rPr lang="he-IL" dirty="0" err="1" smtClean="0"/>
              <a:t>יִכָּרֵתו</a:t>
            </a:r>
            <a:r>
              <a:rPr lang="he-IL" dirty="0" smtClean="0"/>
              <a:t>ּן, </a:t>
            </a:r>
            <a:r>
              <a:rPr lang="he-IL" b="1" dirty="0" smtClean="0">
                <a:solidFill>
                  <a:srgbClr val="FF0000"/>
                </a:solidFill>
              </a:rPr>
              <a:t>לְתַקֵּן </a:t>
            </a:r>
            <a:r>
              <a:rPr lang="he-IL" b="1" dirty="0" err="1" smtClean="0">
                <a:solidFill>
                  <a:srgbClr val="FF0000"/>
                </a:solidFill>
              </a:rPr>
              <a:t>עוֹל</a:t>
            </a:r>
            <a:r>
              <a:rPr lang="he-IL" b="1" dirty="0" smtClean="0">
                <a:solidFill>
                  <a:srgbClr val="FF0000"/>
                </a:solidFill>
              </a:rPr>
              <a:t>ָם </a:t>
            </a:r>
            <a:r>
              <a:rPr lang="he-IL" dirty="0" smtClean="0"/>
              <a:t>בְּמַלְכוּת </a:t>
            </a:r>
            <a:r>
              <a:rPr lang="he-IL" dirty="0" err="1" smtClean="0"/>
              <a:t>שַׁ</a:t>
            </a:r>
            <a:r>
              <a:rPr lang="he-IL" dirty="0" smtClean="0"/>
              <a:t>דַּי</a:t>
            </a:r>
            <a:r>
              <a:rPr lang="en-ZA" dirty="0" smtClean="0"/>
              <a:t> ...</a:t>
            </a:r>
            <a:r>
              <a:rPr lang="he-IL" dirty="0" smtClean="0"/>
              <a:t> וְהָיָה </a:t>
            </a:r>
            <a:r>
              <a:rPr lang="he-IL" dirty="0" err="1" smtClean="0"/>
              <a:t>ה</a:t>
            </a:r>
            <a:r>
              <a:rPr lang="he-IL" dirty="0" smtClean="0"/>
              <a:t>' לְמֶלֶךְ עַל-כָּל-הָאָרֶץ. בַּיּוֹם </a:t>
            </a:r>
            <a:r>
              <a:rPr lang="he-IL" dirty="0" err="1" smtClean="0"/>
              <a:t>הַהו</a:t>
            </a:r>
            <a:r>
              <a:rPr lang="he-IL" dirty="0" smtClean="0"/>
              <a:t>ּא יִהְיֶה </a:t>
            </a:r>
            <a:r>
              <a:rPr lang="he-IL" dirty="0" err="1" smtClean="0"/>
              <a:t>ה</a:t>
            </a:r>
            <a:r>
              <a:rPr lang="he-IL" dirty="0" smtClean="0"/>
              <a:t>' אֶחָ</a:t>
            </a:r>
            <a:r>
              <a:rPr lang="he-IL" dirty="0" err="1" smtClean="0"/>
              <a:t>ד </a:t>
            </a:r>
            <a:r>
              <a:rPr lang="he-IL" dirty="0" smtClean="0"/>
              <a:t>וּשְׁמוֹ </a:t>
            </a:r>
            <a:r>
              <a:rPr lang="he-IL" dirty="0" err="1" smtClean="0"/>
              <a:t>אֶח</a:t>
            </a:r>
            <a:r>
              <a:rPr lang="he-IL" dirty="0" smtClean="0"/>
              <a:t>ָד</a:t>
            </a:r>
            <a:r>
              <a:rPr lang="en-ZA" dirty="0" smtClean="0"/>
              <a:t>“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err="1" smtClean="0"/>
              <a:t>Aleinu</a:t>
            </a:r>
            <a:r>
              <a:rPr lang="en-ZA" dirty="0" smtClean="0"/>
              <a:t> </a:t>
            </a:r>
            <a:r>
              <a:rPr lang="en-ZA" dirty="0" err="1" smtClean="0"/>
              <a:t>leshabei'ach</a:t>
            </a:r>
            <a:r>
              <a:rPr lang="he-IL" dirty="0" smtClean="0"/>
              <a:t> - </a:t>
            </a:r>
            <a:r>
              <a:rPr lang="en-US" dirty="0" smtClean="0"/>
              <a:t>S</a:t>
            </a:r>
            <a:r>
              <a:rPr lang="he-IL" dirty="0" smtClean="0"/>
              <a:t>iddur</a:t>
            </a:r>
            <a:endParaRPr lang="en-ZA" dirty="0"/>
          </a:p>
        </p:txBody>
      </p:sp>
      <p:pic>
        <p:nvPicPr>
          <p:cNvPr id="4" name="167 aleinu pt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805264"/>
            <a:ext cx="304800" cy="304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85629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20" y="4005064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</a:t>
            </a:r>
            <a:r>
              <a:rPr lang="he-IL" sz="1400" b="1" dirty="0" smtClean="0">
                <a:solidFill>
                  <a:srgbClr val="FF0000"/>
                </a:solidFill>
              </a:rPr>
              <a:t>ix the world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97152"/>
            <a:ext cx="8382000" cy="8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836713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Angola, 1996 – Fighting the Malaria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843463" cy="21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490002" cy="26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3609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323528" y="836713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Rwanda, 2009, building a village for the Orphans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435919" cy="25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911400" cy="19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365104"/>
            <a:ext cx="2772147" cy="1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3517949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348880"/>
            <a:ext cx="3013893" cy="16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323528" y="836713"/>
            <a:ext cx="856895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Nepal, April 2009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Teaching tourist about street children crisis.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6" name="Picture 2" descr="http://www.i-indiaonline.com/images/panal_s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6646892" cy="1728192"/>
          </a:xfrm>
          <a:prstGeom prst="rect">
            <a:avLst/>
          </a:prstGeom>
          <a:noFill/>
        </p:spPr>
      </p:pic>
      <p:pic>
        <p:nvPicPr>
          <p:cNvPr id="1028" name="Picture 4" descr="http://www.i-indiaonline.com/images/h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1905000" cy="1781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323528" y="836713"/>
            <a:ext cx="856895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Z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MDA</a:t>
            </a:r>
            <a:r>
              <a:rPr lang="he-IL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- </a:t>
            </a:r>
            <a:r>
              <a:rPr lang="en-Z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Azerbaijan</a:t>
            </a:r>
            <a:endParaRPr lang="en-US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Training the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AZrc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43010" name="Picture 2" descr="http://www.mdais.org/sites/mada/_media/mediabank/8195_mb_file_9c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448272" cy="1835140"/>
          </a:xfrm>
          <a:prstGeom prst="rect">
            <a:avLst/>
          </a:prstGeom>
          <a:noFill/>
        </p:spPr>
      </p:pic>
      <p:pic>
        <p:nvPicPr>
          <p:cNvPr id="43014" name="Picture 6" descr="http://www.mdais.org/sites/mada/_media/site/inner/strip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5848350" cy="1257301"/>
          </a:xfrm>
          <a:prstGeom prst="rect">
            <a:avLst/>
          </a:prstGeom>
          <a:noFill/>
        </p:spPr>
      </p:pic>
      <p:pic>
        <p:nvPicPr>
          <p:cNvPr id="43012" name="Picture 4" descr="http://www.mdais.org/sites/mada/_media/mediabank/8196_mb_file_f2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3312368" cy="2477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323528" y="836713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Operation “Abraham” – 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circumcisions in Africa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899592" y="2564904"/>
            <a:ext cx="285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Research in Kenya-</a:t>
            </a:r>
          </a:p>
          <a:p>
            <a:r>
              <a:rPr lang="en-ZA" sz="2400" dirty="0" smtClean="0"/>
              <a:t>N = 2,784</a:t>
            </a:r>
          </a:p>
          <a:p>
            <a:r>
              <a:rPr lang="en-ZA" sz="2400" dirty="0" smtClean="0"/>
              <a:t>53% less Infected HIV</a:t>
            </a:r>
            <a:endParaRPr lang="en-Z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2564904"/>
            <a:ext cx="285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Research in Uganda-</a:t>
            </a:r>
          </a:p>
          <a:p>
            <a:r>
              <a:rPr lang="en-ZA" sz="2400" dirty="0" smtClean="0"/>
              <a:t>N = 4,996</a:t>
            </a:r>
          </a:p>
          <a:p>
            <a:r>
              <a:rPr lang="en-ZA" sz="2400" dirty="0" smtClean="0"/>
              <a:t>48% less Infected HIV</a:t>
            </a:r>
            <a:endParaRPr lang="en-ZA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1800" y="4077072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16016" y="4005064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9672" y="5589240"/>
            <a:ext cx="632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Who + UNAID – Recommend Circumcision</a:t>
            </a:r>
            <a:endParaRPr lang="en-ZA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Medical Aid and welfare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323528" y="836713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Operation “Abraham” – 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circumcisions in Africa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5602" name="AutoShape 2" descr="data:image/jpg;base64,/9j/4AAQSkZJRgABAQAAAQABAAD/2wCEAAkGBhQSEBUUExQWFRUWGB4aGBgYGBgcGxgdGRwdHBgbGRkXHSceHB0jHBwdHy8gIycpLCwsHh8xNTAqNSYrLCkBCQoKDgwOGg8PGiwkHCQsLCksLCwsLCwpLCkpLCwsLCwsLCwsLCwsLCwsLCwsLCwpLCwsLCksLCksLCksLCwsLP/AABEIAMEBBQMBIgACEQEDEQH/xAAcAAACAgMBAQAAAAAAAAAAAAAEBgMFAAIHAQj/xABEEAACAQIEAwYCCAUCBAUFAAABAhEDIQAEEjEFQVEGEyJhcYEykQcUQlKhscHwIzNy0eFi8TQ1gpMkc5KishUXQ0TC/8QAGgEAAwEBAQEAAAAAAAAAAAAAAQIDAAQFBv/EACkRAAICAgIBAwQBBQAAAAAAAAABAhEhMQMSQSIyUQRhcYEzBRNy0fD/2gAMAwEAAhEDEQA/AON4O4fWrUmD0yykdMZwqgCxY3Cifc2E/ifbE5zEm3zwrdFIwvLG3hHbtTC5pNB++Bb3H9sM/wBUp1VDKQynmpkf49Djl1iPFjTh/Fq2VqTScr+RHmNjgJglGtHSzwQq2sIHA3UgEGfUHFFmsoysbRfbB3A/pIptC117tvvrdT6jce0+mHSjQoZhATBU7OpBHzGDVkzn2Xe8HBKDDnnPo5LDVSII8sKnEeBVaLHUp36YDTQSXI1oOLern4G+FanXKHG7ZzVucbsCi8TPyG+ePeH8R01AfPFDTzMHG9GtfAUmsmo7hkKuqmp8vywRik7H50VMqCORI/I/ri7nHWneSVHuMxqu535Y9C3Jvy6+fLbBMbacZGPZx5gGPcZir452ipZQL3rAFyQvIWEmTyHL3wZks4tWmrgiGE2IIj1GBYQkDHzf2r4NVp8Qdc3UV6jMWZl+E6hrUKDcCCLHbz3x3ri3aKnRWQyORuA4kCCZgSeWPnbtj2qfOZqpWNhqhQLQgsg6zG5OEk/A8cZJeE8HqVa8UXCVN0h9BbxAaVP3oM+xx9HcEy9SnlqSVmD1VQB2GxYCCRAH5DHzr2G7Vvls3TYqkEgMxVidJ3gKQDtMxYgHyx2Y/SrkfvVv+02BA06ehxwm/Sh2Zq53Kd3Rc6kJqd2B/N0iAszY3JHUwLb49/8Autketb/stiu4t9MWVFN/q+tq2khAyEKGndr7DeOcRhxEcezdBQqBRyF+e2GXsJweo2bo1IBWRpIAYEkx8K3Gm7HVEAE4Uq+bdyzWliSwjmTJiNgSdsdY+j3j9LK0WFYtVdBSUvTUMlM1ixWkNMX8KSb+JgOQnnXwdTlg6pirTNqhzNRmVFDgamIAGmknMnqThP7SfSrSVVGVcGSQT3ZLCOYnwj8fbCVls39ZdjqqGLlnBAJMAxvfbptjqirORnSOJ/SXQpAikGrsBuPCn/qIk+wI88IfaDtZms2QS3doswKYgCerEmfdvYYXuN5h6b6abAAAX0iZ9WkjAyZbXeq7N6kn/AwbrSCkbVqaT46ktzJafyDfnjMbqtIch81/vjMLcg4F7K0dNFj1j8P98RKABfFgV/h4rq684tGOTZ2aRqzjzOPcwllxotUC8bYkzDzHzwRG8AtbbBPCePV8s2qjUK9RyPkQbH3wNmNhiHDokdc7KfTCgIXMTRb76Ash/qTceqz6Y6cOK5fNUgX0OrbVEIZT7jY+Rg+WPlUDFpwPjuYyr6qLss7jdWHRlNiPIjBujUdl7QdkVALIRHI/3wiZuiyNBwx9nfpIpV4p1/4NQ/8Abb0JuvoZHmNsF8Z4KGGpRI/f4YSavKAvuJaviWlWx5msqVJttgdGxIY7B9GTf+DfzqmP/QmG3XtjkXCuP1KWXpZakKmskudE3VrnVMCYjTBM+sYdW4oVZBrrINJguGhmCgn4qZAAvzO+2OuDVUTcXsZg51NtsOfrjZKkn2wi5zjVWm9QvXbSDCjSE8JI06gy3gNuPvDAtTtqXjTUhQu9NlZjfckjwn2O42xROxWqGL6QOPNlsjUem0PZQV+JQdyIki3PzwmcC7d5hsuq6KpKzqqki5aNEtrnYN9kyY2xVdo+0mW7motKgxqVVIL94bSY1N943mP0wqZLi1fL02XUhFQKQQdWmASJ5TDbXjEpunQ8UvJd9q+M1K+YUvUaadMwuomDIvMDkdvLDV2G4jSydHMVMxmnqK9IVGpkbloDFWkkufCkBvPlbm5otWMmoFfSSWYxPQevL/GLXtBmnXJUEfY+KLyAoAAY6r6gQ5kSCTEC2JdqZTcSh4jnhUdio0Ak2nU0HYFjcwLTzxVVMu09bTbkMWVaojUybBiCQACArCpBX+kobb3G+H/s+KByYBWlS7xBqbVpLkNpud1J06o2N7dVnydVdBUbFnsLkcwaVc0qF2QolU7awysF8R0kQCTAtzOAOIcfzlKq9JyVdGKldKTI9B+5w+dmqoTwNUCB3qvSVyIbTU0WGoaWty3B98KnarJaM2HexhpBMkwzd2xnmUK2/wBOBDkfZ/BpRVAGe4pV0FXqFr3iw9oAn0OKt6xgEbjbHteZJ3kyf84sMlwtXp0GlQDUipJItqIvyAhes3GLdvknQJls6CQiopLso1tuJMQBtzuSD6Ybex/G4y+ZoVMvNH4atSiBrV2JKVNG5KFbaNoW2FjjfD+5zdamnhFOq0X2GqVgnyIjDf2OoNQy9ViJnMZckjkSA8HnbV85wktGNOG9oFXL1qeZ0wwD0W7uYZKoWrTFtQVpJA+yGHlifNZgUmNNGDKCdLDZgbqw9RBxQdqM6zZisSNd65In4WL6Cx89VNSY8sScQPdrRW2oUlDx95ZDD1sAfOcW4ZUxZK0DZ7MkuSN5tjMwYq6FA2uSATMTuZwOlTxCcSUyhqFzVW/LFRUWWSokA621TtFojfGYr81xQA6VOoLzHMmOnTGYD+wUgVBaOuIxR3nbG042Vp9ccejujlUVb5aXAiVnGlRpY4JzRIwMgwyIzw6Ia4k/vliHTgxKd8TfVZxuxuoJQo9dsHpTx6tKNsTLS5jbn1H9xhWx1GiCrRDDz5HF52X7c1cqwpVpqUunNf6T+n++K05AsLWP7v6Yrq+VZTDbfl5jBiwTiddzfD6eYo99QOtWF45e3I+WE+tltJINjI9uuKnsv2lq5OpKmUNmUmzD97H/AGLpxDiFMxm0YECHEiZaRKMB1upP+oHAkvJHQ9cO4/3NKnTZQKejTTCgazA8CkyQGKDVbmGuYvD2f7WVMxWrq9NQiBABokyS4bWxFydI5AeWAeHcRQ0daoWpNT8IkSrUi3hYEyGgr12OBspxNMq2ZaQtQnQpX4YWZ1gjUWBLGQCNvTDcUvDBK7LOpklenWXuiyupIWSWJB+LXqJJgCEttEm0LGV4E6L4aOiSxb4iRckAmNwsCPLrg3NvmXpqaVQ001PeG0BLBF+G0XlpMzfbEdHhGeqU1A7kqoiXpku3XWzGW578tsWja9oJZ2c94qoOdqozX8agiY1gEL8UGCYF7jGnE8yajr4QpO9oFkA/TEHHMk6ZlkaSyuVMg3PM3v5++IeIV5KwbA8j++uJ+RjZwANhIEE3vO/pAEW64t+MK2ZqUwqlWZJ0lpggNIHhBA8H2p5YpBqJgDcgXN8WnDS1PMUpJZtXXVY2gwTy5YWWMhRTZgeBeUuQZsdlMEchIxf9nOLd2F/gpKkHvCQuxtvuZvN4HTEvbvKqIdVClqgsIn4DckAAyefsdsKE9RhVU4jZizsWQRTmKQ1KQyViNiGVqknUduS9ZE+mEbtkgXMNTQmKWmmJ6IDz5xMT5YO4D2lQ5dKOYo0qyIQF1MS0v8KAIDuVWxiAs9MLlaoCzsoHiY2GyKSYAm+3PoMJxw6sMpWgDMOSMEZGNiTpmPLzxFUJAiPfG1NCBHM/r+mLkjpGY4PTzGdpVSuo1Msj6ZtqpOiHUALgpHqcE5ai0ZulAbTm0qGBbSfhM7WVVOEzgPaT6vUpM+pwiNTgtIAZw3hEW22uPnh1auczW77IZlkDafrNqbKqqCFKhhOo3XSYnfbEpWEUuKUlPEaxI8ALVGH+nvO8f/2gj3wJxyoxp5ZzZqlN3bzLVqh/X8sWnaxO6zlRXB/jaArQommvxHeAdQgz0OCe1mTOYpZbTQegEVgpZqTK6HTBBpsdiPLfDweUZoVsll2ctLDlE+p6R0xlNW7zTo1BSTCgmY9L/wC+LHK9l6hsGYsY2F/xO2LTKdiswJZioW2pncKiieZg7nlueU4t2S2LQnV8hXG1J/OFb+3njMPnE+AU/hoHU6My1tbJTGoBSNCONem5Gpokg2EYzC90N1EsnG1PGpONptiZ0IFz7yQMDrj3MHxHGU/1xvBHciammCQMaUkwTTp4QukRrSx6WIO6j3A/xgxac9Tjx8r5Yw1EFF9rgcrER1i9h5SfLpi/4J2aGcNRC6U9KTqbVYn4RpA1EmNhyB8gaDMUjpKcm3EDHQ/ohzK0qOY1DZ0kjppaBPzxkCTpCHxrspmMkIrUm0mwqjxI15EMNvRgD5DBHDOIzT7qBBQqZ2kMWpsSpB3IB8hjonbLNnN0gmmotMD7JUKxlWUzNipWBKkXOEOtwxu9pIid1IKlit3bxEEAtpJ0wtouBbYljmGrgXZan3fjo93UYhkIqVFdQReDPUwFKtyB3xp2i7PV0qF9QZd9YhRMfaWdyDy9SN8AcTfM5etksvVqIxd4DjUTpZkQyHsG8WrmLDecbvxZ9U1fG3UzdSzEHzEHYHlGwwIJ3ZmBLUeZLenLe/WDvzwfwrOV5002bqYbpvvI/HA+azAPh0i+3wzDG1hBv/j03p0xpI0kXEGDYCBqYfO95t0nFbYKAu1FXuswmYLA1W0PBUWamQCDb7Sm/p5iFXNMrVBcCRsLC/K3TbDH2jy6tRkRIYQQeRmfxj/OFZMuDP8ApA9pucLZixo8HArik7A94q6GUkwXgiNtRsVg2k4Hd+6rSTr0OBPWDeZJnngJqragOdoNwViCCPPFjxjiH1ip3jKiswghFgEi8wJkn97YzQS67Z8SSvlqDowlnJNzIgEEANcAMSOmFClldRAEsx5CTJ9BfDjxDIL/APTMvVKEiizStgSKmnxWJMalANgfEDbBHZTjFNahFPZ1AKWBVkgK6MALMtypm+okbEyj6I4HfqZuuRWnw96a09CmsHFVmXWj0S2nUDYR8JUkfagThTrSIEX2b152HnOHzM5IVcw9JaoVqoasCBqVTTHikTfWjMrD+m1owgleW3l1weN3kWaSB8zaL3n8sQl23BEExcYlzD+IW2GPVpzy/Cf9sWEBHDAm8/vzwz8ETP0cvVq0acUdIZyy2YAGCCYLWJ2tikTJMKmmA8G45WvcqbDqQbXuMdU7LcOqNTWlWzH1ikwFN6asdNNWSV0OIYkeDoBNpjE5tJBRzXh2eq1swrOVqVCIHeuqrYWEv4drAG18Pb5GuaK1syi0VAJVKJRi62gqKfhm5N98JrcHfK8Regqo5RvCtUoA4MFYL+GSLA/Lphn4vm6qkI9RiAo0gfZXcKdHhLDmRIw0VclQHjZDwvtJo8Gp0ixBHO+4IO36YbuD55Qhq5l5RUlWa4pvqvoEQGYEXAkjCIrsRKu/4n543XidZVKhpEc9x6dMPLhYFJAvE+Kmvma1RFPiaSWY05mYgaST6mPTGYr83Td2lmYn1n88ZhlANlYmZnBFOpIxX0ssbHGGqUNsReSqke1D4j64myq7YGV5OD8hgPQIZYZTpR6YPy+Vm5sMQ5anrfyFsW4sQBGrkOQA5n974k2dUUR06PIDBx4ZKkmw68h6k7YDbMQStPxPzO8c9sAVBWdgDqYk2HKfLljJMe0iHN5iGOgSu09fSeWL3sfUCiodCsZX4iAvOxBiTzHp54rc5nUp1qdMP4dSqzHS6HVEm41ACeoIuOUYuOK8HppSd6eaUKOVxqKiSI3PTD01tEJzi1hl1W4sSNOmnpJsqSsm4BJ5/lt54WeP50abs4LOPiJnwzzIER5dd8XPZTJU6tCnUbMaSBBGtR/TuY2MQQTvEYWfpCrk5oKoDKiSNA8MEmfhsTsCcMvg5zbivFKuczmTGrUyLIPkCzTzk6QN+mLEkqBqXe0BgZHOOUEDe0Rzwu8EoFq7NIhKYjfmB90RtO5H6YuQIKBXMkaiBJkf0sORvad/PDrAAk0yptMadQcXYXtq5gWP++C3A7ohllo1Qd4BnUdWohZBiCsyLGcB0s+4YkxB8TJ3YYHSQRqgxIO1+fLFjnuManijIL/w2dhTBexBPxQDO4gcsCzFLxGmnc1NJEwGICtAAgmJt1FsLWWfwv1sPn+zhlzPEqSzSqMXiQ6orGJ5AwBIvbb5YUl8Ckc52O/QTgoxucq5R64+CmyId7s+ogdLaL+ow9dgez4zGWzLVRpVqUI5EgGSdY/pKg4Sa2b/APB06IkA1nqsIPiOhEQzzAAb3Y4679HNAtw5VdCiNKrJuwadTRyBJMfPnhjHK6PGWWjVpHxBwPikgWKkDobhh5oMVFKsUM39iR+WCs2PFHSZOAq5iMIkEbuAZ16lQ1AFpLSR2kljMrDSTJ0xJMDlzwJn+H1KVVkqIFYG/ikbTYxcERfFv9GFZmrEFCUCt4gpImAACYi3TqcP/COAq/EmzFXToRVhSJDMVK3mwCxJnquCovwFNeTk/C+CNmM3SpRo7xgk8uUkHnAM4fuP/RRTp0NVHvXqgqoBKkNqYKYAUQbyLxjp8q4QZeoiqjLdArqVEakmbAqNMgyIHpiTiVZAop1gWpViaZJ+EFxAViLgPJUHrA5jDCHznXy31UmSjMREKwfTeCrESswIiTY36Ya/ovzZHeUrSpD9CZgH12HLC92v4Ocpm6lAgwjSh+8rXp/hY+YOCeA576vlcy4J11NNGn/W4aW/6RBt5DniU1aoKwWlOkc3xapUCUalM0l8NUCCigLIMGGlTB6HzxPxzPjvmDKwKwu8kQNp5+vMYos/xJKZqUQNTtl+6WFMqSw3naUnnzGLftFmFqVC45qoNxuFAb8be2L8cenI0vj/AEabT40/JX1c6h5kfMflgZyDsf1/PAtZL4Cc4u5kUiwdMZiu74jmcZgdkNRqnZ2oqsQQ6rex5dYNxiha5wVl+IsLSRy/viCBOOJJrZdtHoy5MYMyjaDfb974EbOGbAe+JVzQjqcZ2ZNIvslWCgRBJ2/U4MbMQSBuefQDYD8zhVpZwg6lsP7YucnWDjVYdZ/vifU6IzsOoZBu8D0z4xcDf8Dvh9yvBqrVDVrMjSLIqIFUDlIBL7mSZPnhe7E8fhK9NY8TKdZEkgTt0uDHqSMMHBeKwalFN6fi0zYq0nwmeUbeRHTE3yNS6sMl2Vorsx2QyNaqUULrS5Cswb1uY033Ajzwbx7KUcugc0zUYXCOToIJhgTZZPSbxzwGueqUzUK0grltMSw8NoKljA2JsQD+OMrcZ1fAIYAzJa03kfdPmbXti2TlLyjxHL1chUFTKpSchqYRgsKSsKViSsE8ogibY5VmeD1hqipsFOkzJWdO/qNrzvhgz3Hnpo0F3gWMiI/1SZNrdJxSJxus51KinaJPIepi8H52xSKaAyGrk64IeFRjYFDpm1p0mNjN98Spkc1UAY+ARAvpLAbkEb3Av6RtjalVqrUYakRl8UlpUlgYAZpEkW5DrjTM5ypQKl7I91CDSk8ysc5vvF7C+HFJOFcOeqKgDuaqyCDsV2N5FjO+/wCE7pkfApd3PkNXh8RBkz5bHaRy3HytGsrju6iIWgCYirqJsYEE7ggiMTVaFcfaRBOoKDpBJ5yd9+c3nACb5WnTo6iHA8IggyCSTIsJbzgdbdKXiwWq80lM/agG5+95ThnyvBk0kuRXcWKo4IB38TyYMnfrjMoxVyjnurWCL3hk7KdLLbza04WwisRqqIlUPTCgA6QSwFosR0x0/heUVsj3RrOoFNr6ocpDMAViCAB5GzQetamYFMs2kMTNnBIa15VCu5MjxRPUjAfEFVMvUKtdkMiJG2mAbkXPWLesizUIdWpJtt/fHQOEfR4tb6lUcMy92z1UAPjAaaSgi416r2+EMd90XhuROYr0qAIBqOEn7smCfYXx1vi3HqlN1pZasoIphtKAXVTplXkys2iRsZw6wxWPpyelQsBABZBACjpAsPQYT+07vQZEJYh0k3gNyMgeRFsRcA7cMJNYGoejCWJmwDf5jywD2j7TpnEB0tTqU6mnQTJ0FSJmBfUBIx0qSeCdUNXY3jlJ07sqKZXoDDTzuTfDa1cCFENJ9vL/AGxzH6PAWzY5gKSfYQJ9yMW30n8SqcPyyZjKuqOX7sqVDBg4JDANsyxytfbEpKmOjlnbjtAczxHMVIgK5pqJBtT8AupIvBa1rnEfAqDVKyA/DSJqe5Cx7khfYYW8gOXTHReCcDajQFR51VT8lHw+5JPyGFgrmjS0aVuFr3/fSQ0C3KRb8uWIK86iZnqN8WFapHlgCuPT8vljsaS0RtsAzd4iI8v7YAcH1wdUF7z+/XAtRYOIsdArLjMSGMZhRgriXAFzXjoldfMHwN/1T4T0nw4Vc5k6lFzTqKVZdwdx++uOl5bh3e0/rFEhQDDi8raduftz6Yse1HCaeey1JqQBekNMWDaSANzsQRztc482HLTUXo7OSC2jj2npjelS1euL3tN2Gq5Ve8H8SkftAXQxOlxyI6iVMb8hTZY+CL3n08sdCkpK0c5HmYBhRH64O4XpcFSFJjcgT88BlZ9cSUE0wf2Rz+W+G8GLzhPeU1qmnzVSTIkLqKm0z8TLcAx5YZOyOVR3V2qBDcMI+FeRO27xF7Amd8LvCFnMUlMEFip6QQRPyv7Y6/U4DSoU27mmQaqgM6rqB0wVDSbKfKAPbHLzTpdfktxR1IouOcHap3qU2AemTCSQai3gqRckC8A3nY86N8qUCByoJnTtNvMRFucnDN2pyr1g+ghHWiAOrFzpkEX0qTExPzGF7iGQqnMGlUSETSwZSSSYEsCbrPiBkHY+24JP2s3Kl7kVuTqBpMMzE6DNjuNRG8mRb29cSmhRqV1FJhT7seMPuQhDEvHInwnrPli3yNdqrMtOmyhDBcQRqI5sTeFPLzxAvCapzRaksh001AysDK81Kg6tRNuk8ht02RMzxVjRQaKxdxCgDT1D6w0AhQWggi3tgjtAvg7taMKpJgFJ3kNEQQbTF/LBeU4AKNVHaqAy2WnKyJUg6l+IdZaNz1xs/Hqc6VJ2ktE2neTHTkDvgfgwqZ6g7UqbJqFSRTCgBulhpEADqbgDBGVpaWYhtaAsNZHhaDpYgC0CLYPaizltJMM2o2ifmDG8D3wJXolVSnTpkFC26iLn4VvGgfO945MAgynFW1tRqBAYMaVjVAsBpgLNjY4ra2aKM3dsDJ5mCDyhgdoBETa3LB+RoK0hyktEp4FIYECZMzMjYE3jpEfEuzdWlTFU0XNJydLqVaCJmxJIJA+6NrE41BIafEby1LYAEwLSSboCNoImLbHrjONVFq0mKNsuoLBne5Bnax5cvmDlKqliWJDGWOqJHLcA3MDePfGud4osaaQHiEfAARIAMEbzgVkxT8Fo68wimRe0ETIEi52uN+WD+1ojMIiqFYUwpCzJJLNJAk6tLAHfbAacOrUQtfRC6oEgXkHkdxuP2MH8DqjMZo1KukHoIudMCA1jsCfeMP5AOfBMpUXKo5NPSyjvEYtpYfCukKQNREm5kEWgziPPcOFMU73IliTYdBc23/LHicfqUXNNQDSmACQAVG4INrCLADnG2KLtrxjvWp0wgpgAkiIM6iJY6iSQBFz1jGjKgNDdw/tvk+HIYY5iufiWl8A6L3h8J3kldV/THO+2vbGtxDM95VhVUaadNSSqD33Y82522AAFU7ge1sCzfBbbCsB+TUAC/qcd1yGUBylJDeKS/Mif1xw/g2VNWpTpj7bBfmYOO+KoAhdhYeg2wPJhI4pQKOVPtioqyPTD1xrhverb4hthHzAKkgi4x1Rn2RJxoHZunyOB3UHlBxM5xddmOACoe+qj+EhsD/8AkYcv6Rz67dYDAC8J7DVcwnealpqfh1TLDqABt588Zhxr8bYsQkW3J69BHTGYfoGxf4olVaBzFDkQK6DZgIIcDrtON+DcVor/AB7yRAiAJP3jy2xcHjdBaT0kpvBBA28Uj4iTefb/AAk5ev8AVajLUUd04uDt6Y8CC7Kmd/JNwesMvOI9q1UMoAZydrwBfcj5YWa1FWrF6VBSKn8ygPhfzpQAUfciOpHkdKlFHJNMkgbT0wRw+gHkFob7I5k8ox3R44wic6WaRJk/o8+tJ3uUrqyz8DA61PNTfcYJy/YBUI7yqSftDuxb2LXOM4f3zZkvTIFeJZCI7/TyMQO96Mfi2uYm24VxHvUUoRpXw6CCKiEW0N1iIkgGBzMnEZOUbtlopN6A+G9j+6d6mvWtIkKQpEqSQj35gGCORI6YeMllhRpgvOvUFaBMFpKqRuRMCwPiPlICyHEO7NNTqB1FSu1nmD5HWFH/AFHpgrLFwRqBYEkG2mQYIDDkw8jYg3kk4Xj9XqZuV0uq0Q5jhzDNGrOpH0hgSJW99M20jSDG5vvGIFUZmnXkww1FYJDaCNp/35Y8z/E9VTShEAghyD8QubGLbL7dIxXdos2cvSGYpeECp4lOxUwrLflNwekbYhKVztGSaVMiXtr3TaKtEHQIC2UauRcidQO8ADyOKjO9vcxmqnc0Ax1EgU6QKKfKEPeMP6mjyw79l+zWWzn8XMLragSqiSPC4FVQ8QWADgj+o74fMpkkpLFKmlMR8KKFt08OPSh6knRFqmcXy3YDiNWO+qUMrTJFm0yLQPCgMfEbMRvi+yv0bVKWboVqtWnXpK4YssgtF4KsSDLALZjyEYde0FZaaGp4UgjUCPCykx4lNjci9iATfHIO0nHCtRqmVBy6kCdJIBOoEHSIRvFIlhJ2AOgEPQC8z3H2okpVy6UWn7SMvPz3HviJeNU6moLToO+mJdUa3MaSD12nEOR+lmqT3OcpJTV2JeoqM2kHf+BULAzEdBOxxPl6OQqMar16dEkeBaAMkG81kpAixt4NItjdb0agHOZQKQWTLFj9n6plpa0QoKTOwi8YF7YcWzH1PIKp0g06gZEVFUFah0HQi6QSjCwAG+DOL1adAlwWq1KXiRgajoftK24GnYnbc4EzuZapk6FQ0hpSo+pVBmCFIZQTtLfgMAAi1s21RhLE8/TrbYDEdW1wb/vbF9mAKgLIEZRtpBVh5OkX6SDiPLZqiraKlKoAREgkgzc2gHeNvcHAswPQzlQLoLNUBII0QbAAyCRMi3LlFsYnDqbEnvHD7ssLO/islwD6W9Biz4gxpODrRQQSiwWsdmE++353xSPxhtci5mei2Mg6Rz98DLCM+Yyyim4cq9hKspkgXC6ywIa4uB0NudZxfgY7osrk92sg6gysJNgd5k23F8U2c4m9QQxG82UDy3A28jiGnnH093rOj7vK5nb1xkmYCZuWMAwaeE1DSaqEmmphmkQCdpvOJOB8Pp1qgSo/dg/a5Dp1PyBOGAOH0bcONWCUAFNiwqeoA02Mm4HpfrjpoUjn6YpeD1v4AooqIFB0smkwYu2kLquZBamwIsQDNhcpUq06eusxUM0LclxsQHAGmZJERcA+RwDDG+FvtJwbWNafEPxwfXzOY7xSio9P7SHVTq7XgtKN1i3Tzwe69cFNpmaOd8K4c1estPbmx+6o+I/oPMjDvxaqFprTpiAsAAbACw/vPviPQlEMUADObnyGw9JOF/imeJEeeOhOsiUT1s8tM6V35++MwvHfGYb+4wdUPfAeGJVlipAAAF9554pu3fBVIbkAAZ5jD5ksoKaBRfqf3y5YVe07s+Y7pRqkCwvyJi3Pc4+dhJ97R1vj7V8i/wBiOBjVqJBIBgNcGRzAEQet43G2LjtHSy9IHRQPfMuoGYA1CxkeFr8xv1wpJkK1PMBAHQMeepR5k4ZaaJoKOTqAgeRB6HYbj8b4vKTu7HjGMXT2V3C8syZfUYBBMi0wYiOvO3LGZnixp1frYWSP56rbvKfM/wBS7hjeJmcHfUDT096IRriCpYqegn9MVlKtoqFNAcVBoGofetIE2PvjXbsp19NMac1naeZpFqY0HSGpsDM7cuo+L2wbkOMd4qijp71xOg7IUgVFuRffTyIE88I/ZhXo1KuTYjVRfwmTGltvbY+5w4cARdWkqFzNNTqXUIBjwEqDqZGmdYt4iDBEYD9CaQlRdMKyZZg1KolTUFbceQKiT8JBWx2ueuEbt7nX+qALIQVArggWMGB1BttbF3kM1mctUWnXWpSo1XKppbVoJOyGWOm/qNxNwWdsnSzOYpZZ0NTSwq1NQsO6gpqgQSzR4fu6vIEwh1msXYJvsr19jlvBuM5ihmaFULW7pu7RywfQ8mBBI0mJhR/pjH0N30KTv4CR56b4LKArDCR0NxjT6uLabQbY9FKsHOmcF4/24r8RrmjSlaMjwj7UEQWJ85gCOXPDbwTsLSImoNbEyzTdmO4Un4VGwi/yxunYIZOrWZV/htVLU2F4UjwqemklgJ3xeZHOKkDV7Cfzxzcs3dHbxcS6dlsmy3ZWgo/lJ/6RA9POOZk+eEzth9HAAqVsuTTqLDrp8MiTqFtiLMD646H9bAE3I8sC5/jdFStOoQrODC7kg9QNpwqbWjOLexI4bwqrnOFrXYk1aeunWLwNaUyYYMbEBSATvAjdb0NPi6UsiWGl9FYKQjyAXTYNBEeG3l6Y7fwaiqUURRCoIHoMKnGvotoVVzKU27lMw1JyAs6HpsxYoJAAdWiORnkYx10vJwy3Rx3NcZo1Dq7kq/J0eD5XAv7zimq51tOm5vYm5AtaYjljumQ+hbIJGo1qtvtVAAfamqn8cWq/RdwwCPqqn1eqfxL41IB83ZpiQJMna9/STz6X9MC6sd5499BuXe+VqNRMfC8uh9ydQ/H0whcQ+j18pUAzKmCfCVsrejCZteLHGbowjqJIAFzy3xvTyLsYAv0Jj28jhtznD1pIRTCy7W1kAKI3BIm8Dmbxihr5vS+oO6PpuUmNoWRaTBMxIMnrGF7WEmylMoCjFlNQFQrKouZAhyDKzaRBvy3xVU+H1lIU026gEWM+toMfhi9y9RKlNXPi0SLXZD9loMWJF7CLWvY7KcRoLRBYrFtgbjxFZWCAQeXUjljWajyhxiqiaQtSmUaTrAMWIKiYaI3Im0Hyw4UO04+DMFFfSG1GWOmRBqIksG2tEiJ5jHPeI8dTumSm9QyZGoWHULewgC0dRiv4RWZq6KTp1sFLEEwGOks3UCST6HA3s2jtFGtTqKDTrUatvhDElRv8LgOBJO4i+MrsQpA3iwP5Ak/rjnmQqFcwrMj02ovDzIAgwwJj4TcbY6DRzIqLIEyYMFTE3BN4uL2nCW0GhXz3G4JV/CRyNj8jior5rVeDHXl/nD53BGmDPIz5cwsQPbTgDjGV1pBHuL/+07e2LLlsWhHqZ0gwth+J9cZgHiebWnUKwbcpmPWQCMZi3ZCUdAzXFKjqqO86Sbg7zFjpsY6+ePOG8QWjUDssjaeazzHn/nAnDss1Vwi7nnyHUnFjxvs29MIaba2LWEAX3m5ItHPHiOtHqtrQJ26rVDVDUjK0wuraASTbzO2IeH8QpVVVqr1BU2OlFgDkIkbdfPFm/Yodyutzr3aBIvuATf3/AAwvVKymppUAIkqsDe+888GNNUhPOAqhXR61ZVJ7sNKE7weR9/xnriDiuUKhHErsdR2BBidvLGlPhJKVnQ3UA+QOtYE9SdvTF7mKpqU1V1ltI8JZtMR62LG46WOKTq7iJnTFKlmGTiVGo1QOK6aS4PMeH2IgW9MQ5zIZtw+aDOKmXuamqG0jmvOAL2tE4reKuKVZQAyhKswRdZKyDflHlhqzWZalmGJ1aKghwdiDBI9J6csVtxSr4J0nYV2U7U1OIlaFbL95VQgpWQhdMEai+2nwi+mxgCLjD32R/wCIqiWJWAC1yQWJMmN9rz5YA+inKIMu9Wmq6dZSmwXxaQb6p6mGnmNPSMMnC6BGbqkCBsQOo2P546eKCirSFbbGVceA3xrUO3rjKd8OSMdgfCbzyIkHCvX4ZXSuwRqS0JkAozOQRcTqVVvaYbDGtMzJG+J6lIEXEjphZRTKQn00LOV4lRKtTZ1EnR8QmWEj0JHiE8oOFfsj2GY5qrUrO7mn4ZdyxLMLn2Xn54c6vDBTVnyyqxj4JC6oFhqPOw+LyuMVXZXOVEyrtWBWo1d9QMStxYkW28zYi+FhFpnROSauI0cPyfdiNUjl5DliavIYWkRiHLZqRibMBjEYocru8kW1+WJaRnEKM3MfiMEgYIGQVsyV32xpV7ushSooZW3B2OC2E2OAK3CaYkp4G6g291Ph/e+AFdXs5x247A1KNGo9Bi9Ega1bxMiiS028aAEmdxvykcn4pkAGJJgBVIIUxfa223S2PqHh2b1CDuLY5p9LfY6jRpfW6SBRqC1UUQp1Ew0AWuYPKSDa8rVaA01hnHq9Qo5NPYRsbEdbcv7YIObosgLoSzAkwCAGHyBBsZB5HywRleEK9QaLraSbESBHvqttg7NZGnpkuFYHcCFnY3BANgZiPfbAbAV9bhVMq3dmyEagIJAEzyk9Sdv02qV3WNLlSqxINweYMASOUc/fBmVzMUyUCuyixIJnw7nSZ+ID1npMicSyzGiSyw1mtMFeRvyvYAn88Yw0ZrP1swwPek97SVm7sAOhIKuVAEyKitcwYPniLs9wZh3yrWamoA03Yq8yCJsyEEzaem+KLg1YtRnUEKPMgEghhzANvEOQ3c9LWlTj2ggCoZCysrFpmGb8Npke2EdrQUX2R441RyhCLUFMQZdoJ0rqIZgrAFrm3IYsuF0awRhXYO+oiVQqsDaJF/X8cKnfIVCt3RL6nAA8IndQQdyt58z0xpmMroQsCyggXDwCTpEFhJB8OoGNzHqKCXXF+ydKu+plGrnyPlMYzFHk+0lSkgUsGj7RZ31Hn4tPKY3+WPMG2AfKXHCADAYHfl+QjyjGZriLVqlIL4bmL+kk+QH64rqfCKyiQlokzA29TjamT8Hi1OpUQLwSurcgDwhpJOPNpeB2n2SvDAe0PHWrGPhQTCg7+bcj+WPaHCaSxp1VqkBiJ0UwOpbp8yemLXifCqbVh3dHvGAUBYil4fiDEbtt1FxI54hy3CEolWqFmc7Mfh/ogCIHng9klgu5ZpFvkKYZNKquk76QRTBB5bM3r1F4wDxlaaVAokmCX5xO1+vl6dcEZ3PpSXUnxEeFJ3P6AYqMiqb1VLmLkGDJ3M8/fCr5FlKKfqFnthwB66GsgJdQdQ5so5jmSo+YHkBgrK5KrnqdKlRUGo9JGliAEVdKs887QIF7zyw1ccVMtS7wSFgsQdxpEn99cVP0O8RWrmqjEAOaZhVHhUGoxIHSwS3O2O3h9aX2Eldv7nV+zXZ9cplKVANq7tQuoiJO5MXiTeMa5LL6a9U9WB89v87YuF2wK9KKhMC8GfTf8Ix2CReyWufDOB/r6qCxMLcfI4H7S8SFDKVKhOy/uMVnCOHmsiOxIkAgTtNzbaZn8MByUdhUY9e0niy4zvHUpsi3Zn2iPzOJqfF17wUyCHInqPniv4p2e101CRKmfFz63FxOBRw6ouaSoKUKBDQQff8ALFkotFYw4pRw85LnOQviA98Uuc8TEcnvc89va2GTMUwVM7YovqZNULuu+r0P54SIvG1WTbglawBN9sXTvEYAo8PCVCQTH7nBmZHgPt+eAxJtSlaN2WdserOBqFbBOsYAjVHuKvtLmVpZWq7GNKmDP2jZR7kgYsy+KzjPCqWcoPRY77HmrDZgPI4xl8i92Vz7sDrM7EbD98sNecyaZii9KoNSVFKsPI9OhG4PI4T+zFBk1K4hkJVh5jf26YbcnV5YNFuVqWUcZqdjGyFR6VUhluUbkyC6sbfENj0+WF2tw/Sj/WSNIPgMgCZkACfw5ScfRHF+C08zT0uNrqw3U9R+o544r277OV8uNDMCxeUawDiZUX6C3L8cSayQOd1y1NwFBXSA0gk89QM/L5YvqHERUYBxDPs0gTrtBAAjcg2uPO+B81fSlVWo1AIUuGVTqI3n+8X54gqUmV9UAIAomJBG3Kf025YLyYO4apyz1bTT0FZLKCpLlRG8lXE2vp1cicZw/h1N6gZSrLKkhoCkDULhYInn64m4lQWopq02UnQutN9RIUkgRYgkm33ZuSZDyAJqMF0BrMkEiUJjwwtyOog3OBswVmeGBCzKIpsZK30rEFYYgkRe4PK+LCtm3mmxoh1YR/D8NReodRckRveYxV/W9Qg96pDDUIX7BmNQBaVLHrbfEKcUqUnPeB9BN9RkONQMxMagLW6TY4wQ/Nq+s92KqidwoJJ6HSDt1NyDjMWiVlCqyVG0uJDBdWoAAXmYI9B53nGYUw2ca7QDTpW4PPr/AIxWZV6yqawU6DY/6gSBAG5kwLYpOGTUppXaqrEvp7qF+9pAJ1Sv3idMRzw28Q7RJTpM1OsjsDFMKAVIAQhvCSBGrbqpA6jz+jjhItGcUuz2R9os7roqtIspVrgWgRtK8gbEYrOGZRu7NXUCizrp3mImRynmPTG2Reoz03QQEcGb7DeRznF/WzBrKEREAVhrUKosWu0faH49epKSWLDHluOEJuY4jqqWkqLL6YYuF8TCIoDKIEstpad7yIM4B7Q5VO/bSYsCOUWFvX/GKmspiSdI/Prvy8v9sGlJEoqXdk30gZ3vqbBGkaRfqJkx5f2wz/QfwfRky+m9VpLyuwsFHO0fM7WnCTm8wpZKZu1VlpgC1iYYg/07eZGOscO7QU6CUqKoBB0BVsEUCwv0EXx3fTxajRpNt5HIDGlZbA9P1x5RrahONqjQCfLFhTn30rZwtl+4TdyF36sB16HDzkEhQBsBHysMco7YcS110m/8anb/AKxyx0ccapUklmFuQ5+n764p0+BuSLlUYovYx5GKrhHaOlXJVZBHI8+WLeMI04umTnxyg6kskdalqUjriPLZYKsHfE5OFftjxapSVQhgHcjf0/A4aKcnRTijLkkoIY3pXkY0zA8B9Mc/4Ka9Z20VSCJ3Y39sM3Be0Jep3FVYcWPn64aXFWnZ0cn00oad0FDneMapmTyBN9xtiy+orMxgLM5wh9AE9Ta3l64mskk+2EeZ3NlEsPEbD++BcrQKkR+7YFTNs0o4GoHcbHpAOw8sWKIVIvMjBi3Rbr0VGmcyknvls0RUHUDZvUD8PTGZepecG8MqDSfXGlagEM8oxvscr9MqCaNbCB9MXERSTLSshzUBOlSVgLBBIMQWn1jDPx7tPTymVqZhgWWmBISJJZgoHSZI/cY4L2s+katnaod10KtkQNZQY1cvETAv7csK0BlPnM1rNiWB+EnSsTIiINuUc4wZS4ihBGgEMoD3IjkxFrRAMD/OAKvFkdwzUlMCI1R72G+AKu8iwmRfbywtCljw+sKdQhgrbqRMAHyaYI85vOCvrFFHjUQEYhTtA5gaQbcvO04omcne8CB6D/GIyZJ/e2NRrLPLvTVqmqzKfCw+FvJgSRBF/OItODKfFaNSi1OrMnmJIt8JgzBi0iDG5O2KDUYxocagl1TzAoCKOZcBrsFBsdriwn58se4pC2MwaMWv/wCk/wDWPzwbw7+UfXHuMxxS0IzpnD/5SemN8j/xS+v/APOMxmOR+S30/uf4Kfjv89/6h+S4B43/ACx7YzGYvDwHl9y/74K/gn/N8j/Wv646D2g/5hS9vyGPMZj0uDSBP3MfuG/pgjPfym/px7jMM9m8o4j2i/4mn/5tP/5DF3U+EerfmuMxmOjj2el9F7mH9i/+JX1/tjqGMxmE59oh/UP5f0athU7d/wAtf3yOMxmE4/cc/wBH/Mhd7I/z1/fXFpQ/5m3quMxmOh7/AEepy++X+I8JtgHN/GfbGYzHJHZ5ENi7V/4k+g/TF1yH9OMxmMtL9nXyePwZwzb3/QYm4v8AyT7YzGYJw8v8hyn6Y/8Al+V/81v/AIjHH8z+uMxmANPZAMEpyxmMxhDSpjWlyxmMwDHh398aY8xmMYw4zGYz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698" name="AutoShape 2" descr="data:image/jpg;base64,/9j/4AAQSkZJRgABAQAAAQABAAD/2wCEAAkGBhQSERUUExQWFBUWGRwaGBcYGB8dHBodGx0dHBgeIBsgHiYeHRojGh0cHy8gIycpLC0sHSAxNTAqNSYrLCkBCQoKDgwOGg8PGiwkHyQsLCwsLCkqLCwsLCwsLCwsLCwsLCwsLCwpLCwsLCwsLCksLCwpLCwsLCwsLCwsLCwsLP/AABEIAMIBAwMBIgACEQEDEQH/xAAbAAACAgMBAAAAAAAAAAAAAAAEBQMGAAECB//EAEMQAAIBAgQEBAQDBgQFBAIDAAECEQMhAAQSMQUGQVEiYXGBEzKRoUKxwRQjUtHh8AdicvEVFjOisnOCktLC4kNEU//EABgBAAMBAQAAAAAAAAAAAAAAAAABAgME/8QAJxEAAgIBBAIDAAEFAAAAAAAAAAECERIhMUFRAxMiYXEyBCNCUoH/2gAMAwEAAhEDEQA/AKKtMk/Kii1gpNvOTFvTEOeRjUPwwFS1xYtHfy8sGnLmdh9MQVqdQWUAEb3M4kvU4L+KB0/ykz2AMdrnAuVzVZgwFEBj1uv9+uGK16g/DJ9dsT+I/wApwWMCpZeql6mliRvquOwFrC+N08rMktEi0XH1sYG2DnpyWvt+kD6xiCCBsftgTAR5lawEAG3Y9D3E2nGcOyOqorM4cmBoUy0n9B32th4FOqZsOkdek/yxz+zEuSIBO0CPr6n2w7Anq0lIYIAGWRe9+m1v7OF1fISYKjSNJLeW5A97Tv64LrApYlQTeARH0HXAWfzYRQWvJ2A898JCpE9Z6e60oA21HYb2UyPc3xNnMpVMaQpi+osI9B1M4i/Z1IGrQQehEb++Jjl0YQRIAgQSI++ADMrwukY+ItNXe0CwHkBPbc98OqXLWXHh+EG/zG/tM2GK+3CKcgjUsbaXNu8dsH5aoyCA7kRAlp9b74TKVEB4FRBeBUBBggaSt4t3NvfET8MKkwh7yB0744q5BmYEtMMDefXbr6Y7rvWQSmhGjdTFhsPScD/SXFMjocMCj4gsqz5zJ2jr1xHmMurMH3gC4+3TEtEsaZJ06ybXJAjoOgvfbBNXMsAnwkUmRrJ6gWj388LUWIJo8U++O1ck9I++O1rvTZmG5OlSIGkXAIBBEx3wXl63wllAWYfiJBY+87/yGCmGIN8K8RftF/LEhVkOkqATeI8RHl1jHdfi/jGonWRaAPPr0xxw+hrRmqKLOSmmAYi8kCYBO/lgp8hiSJSqMogQsQS09P8AL2xIyurKIBL7R79Om/pgSjnCDEuVE20wB0Ak2+hxJmc4WCkeEqZHfCoGFLmX7REiT1Pr1/2wJUrKJLLG1u8YIy3E10+OZHbAb5tviCqhnYBNWmJ/ETFxtYYFEqg39hYrq+Hvf/b2wHsTtHacEZ7jtQ0yZGob6YAibD1uO+IKVRPhgIBqA63DEDYk7esd8UhOKNE7/L7TjC1yAZIJB33tb74LyiCsxWgqvUWNTH5QT32BAPXYxjKnCPhwHqBnN2ZVhbmwHnbc/wBcMWIIXPbrhHxSoyPIEAj/AG/K2LLUyS2Kurdx27/39MLuOrTKObCIEjzP9/fAhYitOOQAPzJ/ljMBnKILQzeakQfTGYukFFsCWuPbETeGdFOTaYZVB/W3phvxTJ1aSyuXFaCI0Am4vJuSBhHwDi6UczUSrQA1iBq3UTIEG15n1jGSdq0a40GIhj+v1xD+0oH0A+MiSAIsNpPX0xYvj5OoANKqWaO1gRq2gbY1xLlOm37yk2lgPxCbbwDG/wDc4nNcjwENX4h0hWaJFrC2x6SbY3QNh4tUWLHrFjtbDHJcLcITUQnVBBpsCIgdx3k3IwdlMhlzIOoEHqQpjpYjA5pBgxBTyAWdOm+8Yz4TeeH2e5eBI+E0A9G9puD+mFPFOWK+klCrgjYG47Rtbv8ArgU0xYMiyORapVSmoBd2Ci3UmB7fpOO/8QBQRaSUFAFOppJvNRoBYt036ecdMScoZepk81Ur11KinQqfDLWXWQFW56jVHviqcYzrOiI3zI7TvMkyZHSMbRoloseT4eK1NnBphUB1TUAIgSfCTqI9AcD5dQIi4gGehnqMTvy8KuX10mViVBKi2q11kdZ+4wtyD5im/wC9SoigWBUgC0D2iPoMRaYNNMafDbSCUbSbA6TBIJ67ffA3GMy9GmG0i5Ak9J2NrxbE9Ol8Vkpo7UwpMqKhGotMG+pQTIBIGKxxj4lGpUo1DN7ydW91OrqYi+GtxtFgSqHWVYR0ONnLzu31GBuA5Fzl1YI7KSxkAkSI3j9cH6d/D6/1whHDZaLyPYW/ljr4PnMDyEfz2xtkM9res3jHDLANre+AZE1K20ev3xNl0EzIHpiILHWB5ef9RjErL6HAATmU0tBEjvIP6YjLESBMeXniOpUMde/SPz8sRDMSJUg77E2wwOnqDzOMp0mY2v6+WI/iG15ttjoV46XP9/2MAB1DJLp8TE9ewn/bAWeRVcKpFxYT1Hr1wHmFqkltVvlA226DA1QgBRPjLCAegmT4tunTDAMPmP79MMeXaaVM1SpuoKM2kjaZFp94xAKIN7H+/wA8TZECnVR5gqwM9bGd8IAvjXw6eZq0qVP4SLEwxl2EjUek+n64C+MwBX4jEH+KG9POPfEGfzvxM07aQupZI1AmQY6dTOJPg2uDgEtTiglNRqYeODJDN7b9PXrhYueAKrVo+E28RJAvvHXfrhi1ETEW/LEeYphY+/by94wxlnymbyyIqqigKIgmDbvI3xmK9T4pVAAFQgdv7ONYnEdjdueg6tTZDcEW6CN/UHpHviw0s3ls0CpWm87qwEwfUT9MazPAqNVmapSVm1ETLTEDqsTud8Js9/h4HINOoyadlKkjvuTMfzxz/B/RpqT5vkSi8mm70/IHUoPnJkehwIvDc7lR+7YZhVAspMrNx4d9trkYEPCM9lvEs1ApJAB1CNzuZ9sayfO7U6ksSS0awQR5G0apHv6HfF/L9Fp+DPhnMoWEqU3RhbaAd/KSYAud4w7p5qm5GkqwbpI8yNiQZH5HGsrx+lWCnWGJm25FjuOnTcD2xJmOH0WAOgAyCWAj3kQReL4ydXtRasypQBhgSjdGB8o2uCI6CMSZbUijxIw27CO0fa588AZ3IVkTTRIZTYK/Tf5WG3v9cdpm6wEvl/F10OCTbt+n3wqGEVhqMVElCpW+xkg+vQdJxReZ+WKzVqlZUlSwhVBJM2BsD2B9x5xY6nMiqxNSnUp2GkEQZPzW8oG364JynNOWcgaih/zbfXpjSEpQ1SIklIE4XyytNQ1Jmps1NNayCuq0khgCG1TN8G089V0Kxp/EUifCw2I2KnqDvb2w2OZBGpSGABuCDAj36YDbNUqpNNap1gX0t4h738hGItvcpKhZWOVzFOoPhaHAaLEeL1BEGY3jFU525cVGFSkSwc6dNzpCoIBJv+FrnpHbFn4dy7+y1NVOmtVWiWJ8axN9oaesEYK10zVZXETC6SN4BZvCd9xvi1PF6bCxtC7/AA5yg/ZNZLSXa2ogACB+kyO+HfFXAUhlcrbxCW63JG9hPTFZyfGRSzbUqpNNCSEBstPcggG0N5CLiMWdqjyGBBHQTEkmBIgnEz0lbBbAOXo5ZzfQrAxDAgWNrGJkYa0cjSWyqhm9oMx2JnacdjPIToOktEsmoEgdZEyB7RgPN8KoimWpqUYCxpsYk29Iv0GJsdGV+GoxIamCD1Av2i0A2jC9+U6LsY+JT/1bfXp74YU+GV6ZK0alttLjYSYMifSSOmIV4vVos3x6btJ+ZF8IsB84MdO388Um1sydORfU4e1Oi6ErpIME306gACAYvIxnLGjK0FR9PjdiSgJJlZW1rQI7RiXjHFqdSlNKG623kEyCN+xvtPnhXwio9SojKQpSANVxOioDIBnbqNpxotY6lNUkyxVaGUquoIQBlmR4TMnuAPrjP+T6cgq89gVUiftjmpn80hh6PxFM+JDIHsRJH9ziFeOUhpUqaPilljRsCF7X1RiPlwLQ1/y+9KNWWSsO4N/cWmR5YgzVDJSoq0GpRuDMA9LTb6YsquGBUN02DTY/WxxIxbYgdp/2/lic2GJSqPAcuWb4BIEA/KZNpJ32HeO+J15cqHxBUqKYN2+0b3GLJ8JJKtDQotpJteL97bffGLklB1BjT+wHsSVjyxXsYsULcvwOhS8b5Yq0iWA1XJjcbf37FLl6TtUVkVjqUjUDqA0LHmLg9saNCs9OUqIylYIexk7eISJnpAwKtbM0tOqhrEAE0wDtabH0+2J1fI9EdVeVVN6bFf8AK3y//bt3wNV5aW7FWYEW+GQQIn+ITEQPODtiavxqm3grU6lG2+17bbd/PHKcMLD9xmmMiwaoCDIiLCfzxVy5YqRAvLdEgT8YeitH/jjWN/s+fFtNN4tq8N4sdzO+Mw/l2Ol0A52vxGgSUArqbyJNwAJiZ2AxzR/xHK2rUjM3g7faJHpi40awYm8aSOovKgz26nAXFeX6NedagtHzKQDt+frOJyj/AJIKfBHwXmnL1SQHgySNUCQxJEAwTbynywyznB6FeSyJUvvAJtfceLFL4nyBJJp1TB6GNx5i35dMBZGvmcqTdmAYQkjxyDIsTG0zPTzxWKesWK3yi11eQ8vq1UzUptM2g9OgYW3wszPLGbokGnVNanqkqSQwmxOnrAvY9BbHGW58XwfEDJBIcSbExpPn1mBi25fPagDeDtqBEdbzfbY4luUdx0nsUnKc8FSqVQReGa5IjsIv9T7bYsPDOYkqltLyBEWI6XkeXphgmRpVRDorQWUMyqdjbcTtGF+c5Vo6SSgp6ZIenqBHe0wdtsJuL4DVDLMQUMjUPDEgRdgNrnCjOcm5aoSY+E5JujQTP+WANulsI85wjOZMHQfiUwJ1CTB3upuLjpbE+T56FlqJpO5+u23bFKLWsWFp7kC8qV6LH4LpUDTOytcREE79Zk4XcL4gcjmGNak11K7D+IEm9iLfli90eI02IZNBB672i8MLA7WMbYKzOWV10voZeoYTYeRw/a6qSDHoqPEufAQDlxBAJYuLAdBE7sSLza+HnEON0aQpGqpmppPhT5dUCWMjqYtP2wLmOVqTrpBCoegSDG42gHpeMV7mfl3Mgr8EEogEKit4YgjuS07nyw0oSE20WXinJNKrUDjwsDIm4PraYm95xJk+EE000idOkzq7DsbTPU98VqjzTmdCrVYox/EqkPpHck+EE7kAQB0nDPgPOqimq1TpIAXUUN4sPEDBPrHXClCVApLgX1PiZbPCtmKEBtQkeLxOQCexiIv3w/4rlVZS0ujGwFt4keE26bi9sPFrLUTdHBG3cH2/L9MKOJ8v1KkNTqTBDaXWVkb3EET2gxiG7fRS0FmZz2fotamlZerJtALRYyV3vbEaf4gEOVei4A/guR3ttg0cWakB8enoBMBlYkdQ3jiLEG1j9MGDPLoZ0qhgFJAteAYgrIPTqcH6g/GVzP8AH6ba3lrtbXY6CJIjoNY/LHfKtGm2YqaraVBAibt4GPsFj38sWbMZMlQHVHtB2PS/nhS3LNFiSsq/+oj7SAR/W+L9qxxJwd2Na2hSqhirEHTEgQLny64WZzL1WC66VKvPzGFDeuw6dj1thXm+EZ1QHp1wdJJAWVMER1klt/xGe+CeG8yuARXoVIG7sCQfUmNM+QPpiUuVqP8ATeSr5YVACj5douPEokEQLmCZg+fbFkyuplJFQbsLrIgMQNiIsB0wJRzeXqLqpwRMHbpeDtBvtvgnL5dATpVkYG8CdxMjeN8TJjSBGrZhHLfDFVbA/CYahE7qwB/F0PvjKPNFAuF1BTedYIYdrG972jDCmKuoCUYEbmx7C+0+V/XAvFqQYfvKOtZEyJgfnMW7+uBUwDNQeCCp8xI/LzvjVJiy6kJ6jxLq2JBk6pmR59MVl+W6FQhqNY0Cb6JBHfYmR9cc/wDBcynip5pb7gix1Wbqwvvh4rsLZZauZqwRoU73E79CQYHsJwP/AMIo1NZamabMAQyGIOkTBFpB7iMLqGdz1KnDZenV0gAFG3AttvMR/LEVDnympitRqUT3gkDp2/TDUXwK0M/2PMLannYXoCL/AGYDGYmynH8uVnWpuenme5nGYm2MpWX4pXyqtJ+JpgWAiRE332tfv9XOR53oVCoLfDbch7Ae8gQfriv5UCxVlkgSAwk2E2/hnrt6TjWYySODrTp8wtHvcHHQ4xZlk0XvJVlqM6C5SDHfUsyoPiIuen13xO9BFUghYi4MRv1m4v3x5imXqUtQR4XQJ1De5Ig9GmBIg/fCqtmWDmah2AnVciIF+ojviV4be5WZfeYuA0aqSGCMDMqVaYm0apOEnCeJVAGXLZjUFE6GBDGO1yYiRAO8WxX04s4IhgwJ6jv54h4fmhRrKwJImGt0P9zjRQpUyXI9A4Zzp8NT8dGnUROnaB1t7TE74Z/855erTYKwQlTYk9R0kA/bFeWCpXb1A97bdftgLMcBRjsQe42+hnz7Yzwix5NF7rc20VsKlGfOpH1ETPthNxdsrmFJmjqMy1Nz7gxvv2PfHn+a4cUJCq76R4vCYWe5nHVXKkEgUnChjpYbflfYfTDXiS2YZj/NcApqQ1GtojeC5Ebm+mZxIOOZnLzT1fESI1lSNwdgdyCdyOlrYrf/ABqqnhcSDa/0nzxY8tWWoovCsOnlHT+9sW496iT6Dcp/iSqqA6sDaIM29f8A9cEt/iJTDTpYqwWAXE/iBIsViffCzNcPpVDdQbdbHz6YVZzgiFgqq4tYiIFybzB64n1wY8mXGvzXlaylKtPVIvsx8hKHV32H54ScV4Hk10unxKRMEBgzT1PSR6HtipHh1UNCBpG9wPoZv/XE6iuLtSDwZ8YBk9b7nFLx1sxOV8DPLUKyHVl6gYbgFSN7ixsRhzlOdq9IgVUPmQSPoSD6b++A8hmPiqtodVUNMgqBYW2jzw3TgGYlRokH+Jlj6zhSxf8AIFfBDT50oBNFRSRJBBAIPiM/nscCJx/LEn4WXQb7NpJnyEb9vTEvEOSK0AD4WomF0lvF3sFi0SSSPfbCPMcq5ikRrRbk3I1JHQgiYO9jBwlGHY25DUc2ZhVKmksEHaYAj1lu2/XBlPnCgR+9QowsQ0kgeRHT+74p+ZNSkwDMChIJ0nUAAfPrbDZWWqPDDg+V/SO+B+OIKbLLl+aMudQ1onY6pF9rsAftiGnzbl2UI7X0iQwMHoekHruMJP8Alsn/APrtHcIfbbywl4rw4rJ0upB2YfeT0wl4osfsZd6uRydZdSlUAEeGVgGbRIWDe0dfPEeVz9TLR8OtTrI38c6vDsBpGkSJ3vih62WnbUraiDBItEi3ucG8H4qFLCqbmIJnz6374fq+xZlwX/EWmDpqU6ibg+EeUdfzH1w1y/O2XOn95EmDqWNNjBNhbYSO4xUSQbiCPKGH88BV+HIRsBMTpPTf07YXqiGbLnmMxkMw16lMPO4LK0+Rt26YmWgKcGnmJ7BiGFvPf3M/nPl2cVUYqssBuSIj0OMocQenBWwNwJtYwbdsV6vsMz1SjzBTFTS7qrWggle8ySNLCY64cNXp1hBVagNujA+36jHl/COLmvKvpkAAeYJk2PmPvg4ZIrOhmSf4Ggf/AB2/3xD8Q8y6vyzliSfhsskmBtJufvjMUo8QzIsM1UAH+VcZgwl2Fron4SjUCdLHSLaNwLC4/hMjpvizjjatRqAkhtBjVEktItFjv2HpgLiXK7qQ1HxiT1BIB9PbCLO5WopI1QZAgxYn22wUpheJfiUMeEOOkr27HoffCfPcEytadVBVbXplTpaYkGR5HrIxU8lzPXoPFQa1vO4Zh18U9/XD/h3MVJ9JkKWfVpYiw0EDt1H5b4hwlEpNMHzXIqEkqw/0sTP8j6xhXmOTCjamQgTJESvf++mPQKdQEWM9uo/KxwHXz7IJ+EfmVYn+JtNjt9sC8khYIrnBs6y0jTsw1swY/hhrzG4hLTt6YseW43SKySV7yx6+9x7YioFXeojhdIYFbAHxANFom8/XAXFuU9UtReqJvCtqHn4Wg9ogn0wOm9dB6oarSpuzkKJJF0JDRpHa8STtgetwWi24KnadjPSTEGO+/niprSzWWMiXRGWSnivECbA6iBEGIw7yPOAkpWXS26hhBCkAgGwJI7+QwYtbBaNPypTJhWD2mIFp/Mb9umCOH8vvSNgoBBsQpUmRFr4GPN+XDt4oBCwdLbrqBEkefURhtkePUq4OlxG5Fmjr9vTA3KtQVHD1GWz5amx6aY+0enTEDcXoNK6NJggSBAMbDbr+WGzZSg4ZTFQCJEKYm42Ei3nha/LVJmbxu0EadY1EGJswOoRIsSR5YlVyMyhlMtVJKhSCFiPDe8n7KN+mN1eVKRnxMPoQPaQfvirZ7l2rlXV6Qq6bgsuwAmzKR1HqPyBfC+fAiqjye7A2/wDhAI9ifTGmMt4sm1yGVeXhTujobHSSYn2Np98E5PjdWipDkECQJ8IB7xYH8z3we3FKVUIaZDAVBrAtZlYXBvuQbgXGGFXJo+9MHyYA+kGY/LEOXEh10J/+a6D1FLNphWEmAAWK7H0XqZw7biCNTLLB8JIk2MDzAnr3xXeIclZcgkI1M3JIm4PkTA+2NZTkP4Zn9oqWmwAAvY9Zwmodj1G3FuVFqSAwQHyEfSQMV+hyI9NtS1qasQboHUx1uDt36YMzPD87TM03Wso6RBt3ANz3gXwtrcyZim6tWyzIVVlJYGDOkkjYfhj3xccq0ZLrkZZThGZonUjBxHRp+gJLAekHGZjieYT/AKqiAsS1lMwbksR6x9MD0ed6TbJB23m5sNjG/WMMOB8yU2oqrsBC3Oq1heRAB/8AbOE8uUPTgAynHctVC0XSmR0jSRM3gQNz277Y6zPJOTqEAIQzCfC0dRsDtM9o3xYsvSoEmBTLG5hVB+2OjwlbCSInSQxkT22G94uN7YnKth12VinyRTWymoO2og+1gJGD+HcEAEVKdGoBuY0n17z07YE4mc7lCCi/tFLqUnWPVbxvuAfM4kyfPNEgiuDTcdGBk+hBif8A44p5NWLQaDl6gdWrLpGoxb8MCNp88LOL/wCHuWrD92DRbpHy9SbRhvl8/SMlaqHvBEi3qZ9sS0HVrj8XiB7zta0W88RlJcjpM83zf+HdWk0q0gX1C/2Fx9MG5bJBQCxczaBtfqJO/ti9V8+FEMGMmBpg9CZIHij2OA8pmUdVp1E2VANQkm0fKwBEMI+hxr7W9ycEhKmQyxAl6k+Wn+WN4fHgNA7gf9w+wMYzBf2wr6OKXHqVRwqsGJWdWoaTeAAZv3tItibNZRatnpho21X698Valyaxl6VcoQ5kFZnS0DqJ2nbrjpsrxClUOimtVTF9h5+BWUR7HEUuGO+x3T4Ll6imaK7sPmH4WKn6xhdxjkKjVE0v3LAR1YG4N79L7YW5bmXNUlUnLsUOollBMyZaABAhiRv0wwo880wQagdQf4lZY9RJAPvh/NbC0AMrw3O5QEp+/IsFI+6trDW7C3cYMbmB2VBVo1KZDK1xKnSwJB0i23UfTDvhvHaNYEoTadVpsOu5t5xjvKcQX4tQa5B0aBv+ATAnvfCcr3Q0hPkeP5Y1H1NDM23kFUbexw6ydek4BQjr/XfHOf4NQqnxopJNyEgk/wCpSCffC6nyhlVcfDLI38KvH5knE/Fj1GOczZUwAsOjwZ8QZVLKfSAfeMB8V5ap5mksqFbSp1i2o6bT16nbud8L6/LJ1uKLkWB0v4hLSJ1EMeh+u+NZKrnKBAemKwHVKgUxbZTMnygWw0uYsH9ifMf4f5lf+m6sBquWveLGRHTCvM8r5tBLUZC31BltPnP288XRucRT/wCrSalBCy66QTaYuSQN52jtjOJ8w0a2XIWojXVgoYFhpYHbc2B+uNVOfKIxRXMrl+IUlD/Cq7QQ4k2JiBIbruNvrhtk+b6lK2Zp1U1Q0hSRsBB1eLdfPD2hzNQcnxQd/EY94sd+t8GvXR10lg2r8LKGB9mXbzuMQ5dopLpg+T45RrSabh4sTG30v9sRnh9LMmoKlNH0Pp1FVJIgMDMAjf7YXcY5ZoNUBCmnUIOllYQDIUHTsDqYQBE9sLqnAM9TYFG1oI3EsYADEAgtNu/bCSXDC3yNMpydRqJOl01ExpY/KGOm5noB2viLO8oVgJoZiosfKGqQvpGk2+uK9kebK1E6DTKhQARJmYAvJkE3MflhkvPjMwCwpm4iQw7XHUYtxnYrictleJUAdQWsvcGTcX2hp8yIw0yfOiaVWsjK5MEsdKE99VtN+hHvjX/OwK6lRTYk9It+fliTIZ/K1qaLUpqWUBTKruAJOo3N+30wmr3QX0x0tdGUGSAwkeIt6wykj7nEWRqzTUOS0gEgmbtcg3mBMX6RhFX5EoVNb0KjK28apAnutmX3nC5+Us3TZUGYHimPG8eEExBAHbYd8TjF8jt9B2e5TyzVgEptSJEyO5DzMyTEKbHqfLFfq8g5umxC6HG4ZGg+VjBB9sF8R4fxCiRUbVUIJ8SEk9I2uNzgWjzrWFnd57N1tF7T7bY2jlWjsh48hWTbiGXI1I9VB0ZSxt0DjxAT0GD8vzkQIrUikbh52JAkWBgeYJwUnOVOrTdCShZYmxjULXABESL2PrhlX4lSrfCBqU21MrFWINgGJtN7iNu2M2/9kUvpnPCua6Lgr8QfMYBPQ3W1m2i8Y3muH5fMu61UpvERJCtcEm4hvrjM1yzlqgMUaat1ZI8u4Ij6YW1eU69PxUKytbap267HTO19PTfE6cMeoNX5DpB1alUNITdSpYG/Rpi+HHC+F16AAFRao6yNH0AkbD/KcL62fzaqA1H4lOx1LUDTBDAi0qIH5YhH+IQWVqUainsQDHuT+mG1NrsNEWNJ1trUwkwQJ+a+wk/KO3XBNM6rST/pYho89JH3wi4bzPSctLqupiSCY8h3EaQO2HOVzNJxKtPpIH1sPPcHfEO0Vowb/gT9MxVA7Fhb8sZhiKD9NMdJmf8AyxmFnLsVIoOT5qKsdTVBqM6dQK+KDvAYXm9/TFr4fxmlU3qRHdzHTrb73HbFG4jy3mKJJQ06wiGggm0xK7g+e09cK/jZimx/dOpIvCEW6dNsdD8cZbEZNbnp/DsopT5mXxv1aPnYfTE+Y4YzLc6l7TEkec3HkZ6484ocarUakBX0QGI091BPi0kb3kqfzxbOGc6UjK1CtJtr+H6wNP3+mMn45LUrJAvFOTkqhjpC1CZB27Db5Z6yDhHmuG5jLMfhsSVGkyDpNyQTKwBF4OLXleO0A1TVWN6pAJJIuFKwexuRFsH5PilKpA102boJ9fPt+uGpSW4NJlN4dzfWVitQ0mAtM7ekAqR/K2HK870wsOBq8lMGN7x6nbpgvi3K+VdHb4aKwVjKALMCSIiBYdMJuIcguGHwqyhSBIfcTG4AM2+pxXwf0LVD7KcdpVKgKP8AOgAAIuZNoB/TDCnVR7EAjqP5/wC2+K/R/wAP6T6fiVWaACQiFfWCTAE+R2x3X5HanJoZp6d50udQ7e30OM2o9lW+h/8AFQeGJ1SNMkgkAnaNIMA4WnJUGqOWoKAQo8PgMkHVcReCJ7x5YW1uX82oDNWR2W4I0r94HSdxhHxjNZhCTWNRNcQwIMss7EGSIj5bXHlioxvZib7Q2z/JLka8u5mY01SAQvYELBPrGFNV8zlrOHpgXFwF9R47+18H5PjjgCK7E2s2kx0i4mIwRmePVtBDfCdbfMg7j2v5jGny2epHx4A6fNwq6GZp+EwZokkjUp2JGn5d59sXLLZ5KoFQjTMxUVvC0f5oi3UGCO2KVxIB5DUtLPIXQ5InsFKkKd/K0YRUadak40mpSvYkkes2jrGFgpfQ8qPVOI8Jo1xFaiKvUNMnrswII3xWs9yLRpqXp/FUqGYIzAiwPcT074NymTzSIGNWk5mSirAIMdvAT5eH1w6zBcodOlxFwZQ+dpPQ7Yytx0TLpM81zvK1WmCUTUoESu8vBuBeytvhb+0VU6ERJINj27T0x6RkOJ/DBNRxB0m89KaLERvIO59sMXpZesupkQiJlgJjeT12xr7a3RDgeccN5tq02BgGLX8QidgDBA9DizZbm9Kj0zASNXhMD5lI3Ygb2vBtgfO8rZGSVdl2srBh5RaTfuTiv8U4OFIFFg8zpUi+5npF5tHvHWvjISuJ6ZRz0i0CNxcH6H9LeeNPTp1QRUVGB3DKD+ePJshxuvlrKugTLCLE+htMYcUedHgCrrkixVysXO42NxPTGb8TWxSmmPK/JdGsmpB8NyWvEqAGOmBq6AARhPneTM2jk0yjwZBVoIEnoQDaentjMpzw1EKKiFtxqFRh8pM2DHr5DBWW54DkdJ+ZdZ+3b6Yr+4hPEWJxzM5cgVC0iSNR2k/wmfyBwxPPDHUrEA6THh/iBjysCPphhW46KildMg9GdmUjfriucYoq8KtFUYwAysYjqIPaNxG+KSUt0K62Zb+Ecz03H4QQInUJIHrbptM+WDM7lqOZVdYVxuIBU+tiCdseSVcm6ElqdvKfscE5bjldIAqOqyLSQPt/flhPw8xYLydlwz/I9INrVioW5pkTMn+KZ+2B6vJ9el/0K4EbLrAnvub2wLT5xqGiacAQPmnULGbzPUeWDuD82FfCCpAJMNIJliRsY6gYVeRD+JLl8ln0UKXpyP8AIG/7uuMw2pcbkAkQTcgSY98ZgphaJcnxxSuuoHD/APpkW8mgyAP4mHpiXjfEwKDtTYBxcBvK5BEyDpk/0wcaIYagben6YAyNGjWDAaTpLCIUWFiQBsvS5xloWEVaxJgMCYuInpO+r7RPlhJl+FJW1mtQpqSzQVUXXpJUkjcHa+LBTphVgeIDpMfcbn74V8GrQr/ELI5q1CZEC7eEajb5Y2wLTYCs8U5dZXDvTZ6Z/GhB2gXAAIB852OFDEFnFNtZ1HwqIY+zEEx5Y9ZRrbj1G/6Y5r8KpVQdVNX7yBPpO+Lj5exONnk9HNlYDEgHbUIb6d/774sXCebqi0wCraRC+MWk+doN5sfbFsqcv0NIApsgBnwnSJ8x/friv5vksGrK6HMSFIYtExMsY8t8POMt0KmthvR5jpwCXI7qT18rTG1jhnlatN5ZGDE2gb28u3pbFBzXCa6kEpVEX8ISLdwoMYiR8yfly1ba5+XC9a4Y8j0uqHAsBPWZFvofWOuFmcyiPVooEA8TVXK9Qo0i43JdgfPScVDK8T4ihVfhHSAIETA9Taf64YUuZagrH4lIyyKBK6SAuomLdyZ9BhYNbBdhXHOU6dTUykI7RJKlj/8AYeonFZr8pZxA3iDqN9JmRbpEg+uLlR5jp1AoV/hsejaSPoGk/wBcN2cEAgave31m2BeSUdAcUyvcDztBCNKtr6tUERM7Ayp7d/PDPOUErFPiBHBaYiejG2/bocS5miWPyIZ3kKbbXkzGF1HKg1KrABApCBkkAQssRBA3cjEXepVUHZXh/wAO1IkKSfAbxv13A9zGI8/XNMMw8cAyrGDYdDcEdI3wizWYzAMrWUgCwqMqk7RINj9R9owFmOI5umYqICG7wQBsYIEfQ4pRsVj94bV4b7gANDD6EAz12M4VZnhQUDRry5Y9bgmCYgeQmNvtgfhXNr6RqI0qACNI7QNzuT3tvOHmY4oj/AKMA3x0HQWIKm1+jYesQ0YhyfDq9MlmpLXH4WJIA7kix26ScOf2DLVXpMyNTGpxfUvii0BpIPtBwy4hnHpqxD3iQsKZP4QDvc2xvOZcMIclh5Jt62jCzYsUbbgGVIB+GD1BaQT2vqg/THGZyFGtqp/DosEMFSggEgMIIjpG2Istl3URTOlR1S2r20kH1H1wNwzPVFasdMzVMlmv4VVb2jcb28sS77GkIeZOT0V6ZUlA76Y/CuqW6yY8sIM7ybVT5dNQRuhv9LH7Y9I4vWbRSIVjFSm+4IAUzYkx6T0wTSqLUg6O1vDInqYH64teSSQnFM8iWhXpLqCsF8xpn0BufYYZ8H5lKkF6SMo1CCsjZSCZ27SL39cel1sjTCkso0i7ahsBcnVJ2wJW5Zy8CKQU7+GY+nYxP64r3J7onCtiDhXFsrWVAVpqzRCkKQT6gAjtfDOtwbL3/c0T3BTV9un0xW63LRB8IVvYCAb9fyGAWzdXKtqAqBj8wuRawsRBxNJ/xZW26LQ/K2VYkjLJMQdIYW9FIHvE4AzvJOWY/ERDTK3gE6CBuCDMCLWIwFR5/fd0BQbtHlaYMb+uD6fNdCtReAQ2kwG6z2giBJ3jvgxmg+Ivq8gqxLNmCC1yI2J6fOLe2MxcVzaMJBt/7cZheyXY6XQm4xW0UKjIV1RC/wCpjAvO95nHWW4atOlTSb01ADAwQep2gyZJBtimZnmtKqJSrrAkH938vhBElSTvPTaJAxYuW+IJVpA/HLuoAZXCyDHSYkT164cotISdlhFcuRF9rgQPWf5D2wFxTgyVbVFk9CLee4wT+0xFx6Fb+XXHRqCPxjzEf0tjPYoT1sr8OCFa2wEC/Tpv6YW5vP16JLopcOZIUrCwAsCxJPW0AdjiznNCYMTE+xMd46HHS5dDfSD2IIB+xxSl2hUU9/8AEAFSNPiAtqgjVBtY94vbrhlkuawxeosOYUQCAYufCGMtBN4jDDiPAKVadVJSejGJFt9W++ENf/D0hV0VApWIYIZMbeKTB62GKTgxfJFwVlqKLlf/AHEH3gz98cVqdNF+I5BAjxTPUCT4fPr074Q0Rm8vBb4eZVQRLeGoJ3hwBPoZxDxPmimyMktTLRZxOzAg6hIbbYj16AzjewyzMNOy7eYIjvv+eAqmZpvFN0V52Vr+4/KMayHF0rrKlhfxdiTe5Fr73A6+cFK+usysAyrTTcDcs/XeYX7YnYCocZ5br+Kpl6o+EskpA1qRciFTxeu/54T8J58rU/C7SvUETPqN/cEH1x6gKA6Eqem2F+d5bo1ZZ6dIufx6YPvcT641XkW0kS49EXDOY6FUi4UkWLQR5w0yPQgYiyOXpn4blSGrM76gbQ0uAbwfBA2nCjN8qaSTQdRBvoWG8MgiDUKsJmbTb1xDw/PPSNNHWt4SAFqgAmxXwwTFjt98JpcMaLmOCUZB+HTttKr9pEjBWpQItHW1vpF7YCo5lTGiC5AOliVMf6TcRttifL5w1EVx4ZEkbkeVwLYyZQszPKWUqMWNKG7rb/tgr9BhPxXk6kSPh12pvsFaIaCDsoUiNxY4tlXSNyY9LeVhhTVYNmhG1KkfrUYAe2lTi4ykKkKcnl86rER4P8xLCVaQ0QIFuh8/MvlzoWDUGknsCy+7fht3jrjmnxZizoFGpNJN5+eYv7EYlaq9mlSL7b+nUzgk7BGqIpggqwUH+FgQfeZviLhDr8IMfCWao2oEAnU7GO4tFsFrQR4JUQe4vPnInEdDLU6dQooRetlgmes7HaP7nEjIkz/716RCmFRlv8weQ09DBUnbA5pMGLIPh3jrB/T7nGuJ8LVH+MlLWY8SAnUYkjTcDrsZ8sayOdUW0fDJ6RFvcifoMOuUB2rOyOjSwIK6/mgn0MGPI288bp8V+GBrVyI6HY9PAsxt+Iz074Pp5hCP6frY4h4mtL4bbTYW3gsAfPa2/XCXQHNPjFFyAtQE9puDE7E+fXBIroy9WBHcXHpaZwPW4dSqCGUuL/MASJ89/phZnOVKfzCvVoxA/duwXcASL32FsKohqE5DJ0ddZlRY1wAF7Ik7GDLT7+uMz3A6bKdVDQOrKQpjziZB9P54UtyXVpkmhmIvIDU5EmBMiYNtwPpicZfOKCtT94pSJ1/ijcKwPXpI/TF/jF/w0/LSE2eoo6ARaLf/AOeN4NynMFWogb4UEkyDUgggkGQG8sZgyl2Ol0UfPckVif3KqQB/Gsn2DG1/LC45XMZdoCVFtpaFYBoNugkbETj1hqC7pS//ABIPkN8bLkyrQRF1a4PnBiR740XlfJnieaU+cq1MIrJokySsyVm/hY6T9Biz5Tm6k6A6lY9Qf3befhJKk2/CxxJxbkTL1iSn7lzeU+U+2w9sUzjPLdagQGDabhWNgQJJ8p8pnFVCewXJF14Xxmi9ao4NyERVi+xY7W3Y9emGtF1Wwptp7QYv59J7TjyA556bnS21oG1rT+d8WvgfO7xDAtB+brfpP8x74UvE1sNSs9AFSV8Jj1tHlEYiGcaIaL7Fev8ALFc4VzvTIKuWnU0EgRvIFr7dYvG+GB5voAlXMCetwSexEj74xxa4LTGZUapAEnqJk+v9/TANdlbUGRWAMEEAXgHrvY4Go8z0S6rqI1TBMRYxcz4fePvibhGcpuah1BmNSoYi+kEAX6DbtgprcBTxLljVLUabIx30iJv52M4SJWzmVeWTUIA1FgLAmIMiN+ox6ES0WBHmTHXsL42XUmGAJ7727f7YpT4YnEQcI53VoWoSrbEaRAI7OLEeoHrh+ldGcDxeqrb1BUEEeYOBquQoNGqmn0BHta2As1wtVBNHQrRYMpKTHSNsJ4vYNRhwwA0hDGdVTe//API8+E277YIFW0MKbL2n9D9bf1wg4QcykqdMG/inSCSSR8uqJJuJxPW4o/xkZ9SKVZWBuNUqQY9Abx1wmtQGmbySVbBb/hMRpPQ7z9sJUyuaoOFRlYdrXA8yJFusEYsGWKkWcH0g/lecQV8jPy1b3GyyJ26dMJOhlaz9fiKAH4eo7kKVbv0jVaxwqbjmbp1XqtRdPCNbaSAIEx4jcC4sRi5lxSVRUe8hQxm5JtJJt2vbywVVyHxE0MAVIureL7TtH99MWp/RNfZX+B820atXUSE1oFMm2pWJE6jbwm3pizUqvjlT5EE7j+fnitZjlWggMUHEmZQawOx0OJAudh1HbAlehoUihmCp6rW1rAjosbbbkjrgaUtg1W5dnX6eX62wNXIMSuoejW+ox56Oas1QI1qdK2JAJVgb2DWPcFSMWPJc40KwhjfrPhInyJj6MfvhPxtDUkxvVreIww6SrAyw6R1Jjywl4calSWZ3BDOhEeAhXIEid4H++G+X4lQf8Ui3UwPUHYef3wHSzQp0KjJpJD1WWYAkM0Ad5AGxwkAUlK19G3QW/Mjb1wNX4WmkgMy9wrfTeV7YLylcsgZtEEWKeMdJkQCDfBmhY6g7Sv2vGFbQxBkIUwWqetr3n5Jk+oHsMH5xlemdNSWBTwljPzr0MEe0e+CKnDyRYBu2wI+++F2YyciHB8p39vPDtMBwKbXkagL6tZkRG03+lsTUm84PbUL/AGjFXpZmsjjRVMEfK/iEDa2qd+0YLpcYZgPjLocbPTvb3aemxkYHALHxB/3n+WMwhPM9MW+Lt3AH2JBGN4jD6Hkw56pJmXBFtPh/Lr/THaMrCdRt5QQfQjtijcH5xHyklX6C5RvKCZQ26SvkMWSlxCnWLBQQVNyCzD1i8Dz2xq4NbkKSYyFFQCAGIHt+ZH64hqZdCullDIbFWuJP10/XHVBnNopt2YNJ+miJwQtQbHb/AFQR9MRsUVHjvI61AXRiCBamzAKP9LGIHthIvLdWlJ+EwXq2rV5gSqwLjHo6BJggAdp95vufXA3D84Dq8QJ1t1AIUGBbfYTcdcaLySqicUeRNl3HhMT1HUdd8RnMMB28/wC/Kcer8UyGXqKWekrMNyDpa3oL/S+KpxjkIyXo1FZN4b5h9BEesY3j5E9zNxa2KlQrCdoM2K/yw2yefq0KupWiWIi0FZvv/c4Hbgz06iyVcAgypkQDPthfUJ6kzMweh640aTJuj1XhvNFNyFLXInYwDF7xt2P3OG9e11vPUR/dvLHkeY4iwFI6j8kyCQbFgRPthnl+dK0KCR0AJlpi3e/r5Y5peJ8GimuT0Sq0MZI2Ewfy9cYa4iV8QjdSD0+hxVMvzk1Noq6Wv1XUD2hhBHfr7YL5U5mpDTlyIYs51OAq3uBJ3N49sRgyrQ5p50mQEqT2Zbf+WOMxSFSz0GZosZEeV5MHz3w7+CJEGD7FW/X6f0wOACTLBT/D/JuvpAxGwyt/8FzMsxdm7Bmk9h4yp8u2C8rns2hhksu5Z0YR1vqDSfcYsCou1id7mfodvyxxWrrTiTALBRvdmMKO0zh5WFFY5g45Sr5eomsGogDLpYQGXxDcKSJESJvtOGeT5go1FWXAYqp0sdHzCYEkD6bjB+cyFGt/1Kav08QGq+0Nviv5jld1AGWrVCgH/RkaT6knSR5RhrFqg1RZKOdK2VJHnA+83i+5wGrGpmnJMBKKAaSLa2ZiNRnoq7f71HLccrUXWlUWqagPiUar33Aj2m49OrDJ8dY1ah+GdRRQQbkaS3zdSSCLX9cP1tCse5nlylU1MPxbgN4ZPWDAB6SI+twgp8gq9GVZFZlgyCYIMb6rQw3jptiwZbNOfmq0h2GiGv0uZBmbYkytXSaiyTDTGqLMJ9B4pxOUkOkyh5nlvOZeSg1peVUhhv8AYRHTf2OOeH5mqA4pqw+aZUwQTEbdBJHoe+PRf2siyb+v32ifLElZ2K3JP+XQDPkNx9cX7G90Tj0VDhXOwhVqaRpAWdQBtad/LFkTmCidnB3vIItv1F8LuI8FpO6roSmWDMWUANaABYASWI8rYU5//DuVAoVRIbUNYjpa6gid+mCov6HqW45otdIbadJX+f2OOWWY1qW6wQI+mx98UKnleIZGf3JqD+JZdfOYNh/qGH3DeaKtQQ1EjzBMGLiBpJuLxfbA/G1qgyGNWgv7Ug0wPgvtH8aeeCavDFP4Tffxfl0OEdXjumsKjajFJgAoJ3ZWibQYH2wwyGaDVHABZWOqdQhQEWBYkRq1f1xLjIdo6PAqX8cerDGYZCj2Ij2xvCthSPFqgiCLG98a+MynUCQ2r5gYP13xmMx3swQ64bm31TradW8nynF4SqSJJM6yN+gNh6YzGY5ZbmsQinVPc/XFcq5xxVpgOwAYW1GLkzb3ONYzEop7F6+GCtwDv088L8wxCiLXI/LGYzGSAW8aQFSSAfAd/TCD9kQlpRTt+EdWvjMZjqhsZyEvEqYhrCwHT/O+EOX+ZfbGYzGy2M2EUzKXvh7wZdQqzeDIm8HQbjzxmMxMtio7l24LXbUviPXr64cVfnUdCNumMxmOKW5uiQCTB2nbAfH1/cP/AOz/AMhjMZhR3QMmzW498dZOmBqgAfIdu8TjMZg4GR82Ux+yVLCwtjxes5CLBi7G3eRjWMx0/wBP/Ey8g84JULhmclyBYsZI9CcPUzLfDpnU0kkEybgNYemMxmHII7DPMZll+DpZhMzBIm+LJwpyQZJPrjWMxzMs5LH9oP8A6Sj/AL2wayCNhsfzxmMwMBXkzq1TeD1v1wm5pyiCiGCKGk3AE2Mi+++MxmLh/Ictij8TUageuo/pixAQoYWa1+uzdcZjMdDMkW7hzk0kJMkqJJxmMxmO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1" name="AutoShape 5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703" name="AutoShape 7" descr="data:image/jpg;base64,/9j/4AAQSkZJRgABAQAAAQABAAD/2wCEAAkGBhQSERUUExQVFBUVFRcWFBgXFxgXFhcYFxUVFBQXGBQYHCYeFxojHBUUHy8gIycpLCwsGB4xNTAqNSYrLCkBCQoKDgwOGg8PGiwkHB8sLCwpLCwsLCwsLCksLCwsKSwpLCwsLCwsLCwsLCwsLCwsLCwsLCwsLCwsLCkpLCwsLP/AABEIAMIBAwMBIgACEQEDEQH/xAAbAAACAwEBAQAAAAAAAAAAAAADBAACBQEGB//EAD0QAAEDAgMFBgUDAwMDBQAAAAEAAhEDIQQxQQUSUWFxIoGRocHwBhMysdFCUuEUYvFygpIVIzMWQ1ODwv/EABkBAAMBAQEAAAAAAAAAAAAAAAABAgMEBf/EACURAAICAQUAAgIDAQAAAAAAAAABAhEhAxIxQVETYSKBMnGRFP/aAAwDAQACEQMRAD8A+0ypKE7EtAkubHGRCRqfENBpg1B3SfsFSi3wM1JUlLYbH06n0Pa7ob+GaPKVAWlSVWVJQBaVJVZUQBaVyVxRAHZUlVUlAFpXJXFyUCLSpKoai6CgZaVJVZXN5AF5XJVN9VNRMQWVJQvmKCogAsrkoXzFz5hRQBt5SUEVVbfCKAvKkqm+uygC0rkqsqSgZaVyVWVJQBaVFWVEAeCNACQMgOAJ8ZWdicQ0HWe7wTmJrSAMvys6swR6/wArt036KS8LsxeREyOGfim2/EFXL5lTl2isYOMoziOI78wtmo9mSs2KW3qpO659T/kUUfElakbPcRwdDh53WKKzQZ3hPJUqYkH3/Cxb07NEpUesZ8YVcyGX0g/laezfi1lQw8fLdpJ7J/3ad6+fHaNo9UvU22B+kHQ3KyfxsqmfYDiFwVua+XbP+KKlP6CI/aZcPDTuWrQ+O3tc35rW7hMOLZBE6gHPosqV4Daz3nzea4aqTo4hrwHNIc05EGQe8Im8lRIf5qnzUDeUL7IoA3zgp85AUBToA5qqhqKkriKAIKit81BKiADiopvoCkoGMb65vIO+pvJAG3lyULeKkoALKm+hbykpgG+au/NS5ck8TjDEN8UJWA9VxzRbXgEsdtCY3fNZAruBk5+7qlQTfVbLTXZO42v+s/2+a4sX5x4FRP40LcefrVpKq2mXGBrE/ZSpbKCfeap/VBoiep15KZ6qiqXJtGFvI2abWNIFzqcyffBeb2w1zCIdIOS1TiwOUmMvBZG3wTF+JXPCT3ZNJpVgzxjDxRqeNnVZtRyH8yF0UmYXRsmtNhmpSaOHkksLiN6xgFOU2689Pws3g0WR+nUj0su1sTLcp8kkHmTc5cJ4ZIhqWuRwnJQXYxsvbtbCn/tOG6TLmOyOncei9bhPjB9Zoczd5jUHgV4KrSOcG3BKDEOpODmkgraLT5MWj6cfiCvwHcJXR8QVv7fBeFwu33Os55B62P4T39Q/9zvEroUE/DNs9cdvVuX/ABXGbdrnl/tXkDXd+53iVz551J8Sn8SDeewdtvEA5tjXsqrtvVtHD/jzXkfnHmtrBYkVBGToy48wplpqOaKUrHj8RV5Nx4KjviGvx8kB1C6ucLPHyS/DwMnHfEtf90dyGfiCuf8A3D5Lr9mh3FL1NlEZGetla+MhqQU7drf/ACu8UxgviGox0ucXjUE+Y5rOGznzEeYRmbP4nwVPYC3HqqO2g/6XN6WB8CrvruOZXlzhWjXzTFN4AifMrBwXRa+zd3zzXHVXc1kMrj93W/quHaLW/r8bqaHRqknmquBhZo22zU+CLR2qx2R8lW1k2hsP4FdLyqPqQN7MHh+EE4xqSQDCiDTqkiff2UTpjweIqbQDibZX7zbOPyhfNJnUc/8AGaz9nuMXN5MRc9TbRaYpTmS1pOYEzqAOHUrkeDdZG2B0WhoGpuT3f4Se027yLXx0AhoIA45lJUa2+YiOH8KUuyr6MmtSIN5H2SzxdaW1AGOAyJEnl3eKz93muiLwYSWSkQtLCbQBs6x0OSz3thVMH8pumJNo398W100z9hDqYnlI16dFmYXFltnXGnJPueHDsmbZrNqjROwtGpwkT18ghYmjN1KTiBp79+abLPcKbpl0mjEdHjkmsNtV7bFziP8AUbdEzVwTTlY6EWSFXZz23iRxGS2jMxcWjYo7QLhZx6SZVxWOpJ8V50OLbiy0sFtBpgVJHMCfJdEdRdmbTPS4XDteJAJ7/wCEydl/6gevqkKGDBEsqWjMXB8E3SYZBLpv7sUnJ9MpL1DBo1G/ryg9oT5hO0ajiMx3fhZ+KFR0FjzMm0kWSVXAVRLgDa9iPtKj+XLK44Ntm+LkGB1QK+McYvF49hZmCx0SCSDOSbcw/U0dReDxyFinVPIcrAVuLj6neSj3NdEG/MQPIIdPEg6Bp4GAfPNGZAdBAysZ7vyjgRmVKtyLI9FzzkExXpszIg6XPvRJ1cSeJA0FvwtlLcsENUMN3hIhBfhXcvGUJ2KnUq/9bxAt1RTQsFXUiOCjGO6Ljqo4QutxHRXbFg16W0yAA/dOkg/xCYbiGHWOqwG1giCqTYSeQkrJwLs3Pn0/3D33qLGFB/7SolS9D9HmadMNdccp4juWjvEGRBbEAC/ITqNUV2JYWklo3tYvHAkCPVKF3N02+mJPVp9/dea3Z01RX+mcbZeYPquVdnCmZlzfEA9B6p6hjQG70SfeiFUe55kkEdxEcOiW4dWK4vD/ADBMmbd/Xisc4RzSfvmOkFeopUmgyRbhp5JfEbrnns5wBy81cZ9Eyh2YdPD2BJPanIWmeAm3ciDAj37stb5LQbehv0sj/IBFxulNzBRRhf8ATwcreYUbs97T2Y8fQrWfhuzMy3KQRHffkg7oGTvufNG8WxAadOB2gBbuzGiYomBfvOnO2iG6m45Od9vMIYcWntCPfHVK7KSGWUybiD38QOXVHptdeAYFuRvyJ80Kg9v6h3n1haWGADd0XkDUGY1nv4qGykZOIwbXfp3Ty/CROy+BJvwy7luVMMb2KGKMZyhajQPTTM3D0atMk0iRy5dDY6Jyntp4tUG6dDEBP0w2Lw7kbFEcxpkb1jxcSRPCLLSOtRD02LMxVQ8eM6K9SpUORfIGQnromaOFDAfl1KjNeyZB7gIPh4ozdq1f3N5S0jumStP+heE/GI7znN7TTvDi3PnIGaewm0gQGvEOyBmx/BRau1a0GAyItFz5XWHU+I8Qc6rhPC3dZWpOfS/0TSieirOaR9BPifeiC0vOW8LWtbzcFj4ba1RzhvVHQTBuT3wm8ZtF4Egj6iLt3uHEc/ujKdDw1Y5Uw5c3MNI4kXziL218Vl4lhBix6Ljq9RzC/smHdqGAGI6XQH147Qvy+k55LbTlRlNWSU5gS0yHZ6aIeFdSeP1NPWR9rIowAmJJ/wBMHylbOaeDNRaGzhBEX5f5SNTDQY8OfeE/hsO4WJtpl4TKZdStnHSFj8m0022ZNHBuc7diMyScgAJJtyXptnYZpptABDSIYYA3rXeeRz5CEiammc2v+VqUKZFBxs1pbE98W05Rl4LDW1G0awikKVsM3ePaaO/8BRY9XG0mkth5jUQfNRYfLH0uvo8rsnG75gkGBJsZ7uOa1WYq8bhtqRYx9l5zEYfdM5RkW2M8gMymdn7UczeBl82AsHg5TH+FEleUKLrDN2hiC2zmh43iQSYInSAIIGkpp1JhyaBOoJB81lYOqXNF54kiIUOIAMTl18JhZmmDSIjL08135jTAJEnQjxieqzqe0Q2Bx0Mz4p1uOa79O91j+UnYKmGbTGe4OUFDc1pO7DwQJyMeMR3K/wA1p/SR3x5QhVnOaCWtcQImDNiYnoEWOgjcFGRIJ0Egc5bkFSrs8kycxaQeMaRfTRdo48OuIN9ePU5K5xYmIj3pBT3CoWdhg226QekfZddgjF4I1uPumrzOYPLK3EeqKzF/2o3AZdOmxubB1uf4KK8gGWi9hPCNIHfmtAOGrW+A9Vfs/tBRuATpY57bOJv9uKjyXHO3OPYTDiwfpHmq7jd2Mh1StDQs/DnRp7yI8pK5T2dUJ+lo5wfuSE2cOCLOPv1Qm7LA/cTzJv5p2gyN4fBbglzm/wDIAeqc+bRJu9v3PiBfVItwsiDAPEsnyJVP6CpM/PFjkKDJ10BPqp/YzVbWwuQLjr2Q4+H8JfGYGm47/wAshoEE1SADI9/hK1cLXc0tGKcCbgta1sdwHqsXGfBdSo4zid90AnfLugnONVUaT5E78PQ4XC0XND2U2AG7TJjPNN/0lMgbzWkTNic+8rAoYephqbWOduwA0HQxwPC2qFWfV3hDnEdRFoOXktcvsjjo3a2Hohp/S0/3Tzyleff8truw8OadI9Tl/KzcQ5wfLwXdbe9L9Ema1/f2XTCLXZjKX0eiOzyT2Tunw5J3C0Hfrh0XBFvFYOzdtuYCHSWxa128NcluYYh4kVN4axvEeG9ZEpSQ0oscrYncA3mvjjuyB1V6WJa4S0g9P5S1XDCJD2j/AOufMlDpBrASXvfOcDcjpdRuVDrJqsgm9h1AKBi9stAgB0a/6eJkpWmzdaSJ3ZMF0HdF7D3AssfaFdzZAs1wscnG9rrj1NXc6ibRVZYerjBJ/wC2Dzg/i3RcWaKrxbf8f8hRY0aGGdotqDtSHcZkHvi2qW3omQSbHRZLKpCap4gxxC76o427NSltFzbgnPKfTgtTD7RDxJ3QTlaIOdzoF59uVrT+IC9BsXCb3aebAhozyABvF1E6qwV8DlCkHdqXwDxkc5i0Sm9zn3RZN0q4IEOa3juyRPVLVTfOea57OlKkdbUi/spmljG62OhGiSJ4FDpMLnZujWLdboGbNOhvD/yCebI8YKq7BNbc1BnpMdM+i7gWsLZLjIMXMweh9lM16gbIADhmMg4cbhJugVszW1TJAIgRBtDuOQtCNSDm6C97mfurMribCPPzXfmuOQEcyZ5Rb3xSvwbTJ8y0ECYzEDzCBBiGuAHDeP2V3G+UobqYOYlOwo4yeA8R9yU3SoZWnvBSm43hCtTpxlA6IsKGHZ2t3rtyLOhDk6iVZjfd0rCgjC4az1KnzHawOefpZSwGfv3K6KgSZQShWBMFwJ4/kwib50II00njeISrjwgLtOqRnw4xMJWgoYfSDxBMg2I6+8ws2tgTRaSCHsE2aO00cI18U/QfI3iGgaZ/YrJ2n8Z0KQcGnecdII84g9ZK0g5XgmVVkmBx7KoMbpEkbusTYx0goNbZLHkwIOgHSMl4j+uL3FxsXEmy1MJt2qyBO8Bo7td0m48V1pNcHNuT5NIbIfvERaLGQPGY5obNnVKbpFjmTJi17wncDt5rxD2Ft5kSWk6+ynmUXVHWB/tEdojgTlCUtfbyHx3wVwWNqu/8gHUW8vfRHw+JbM1xuwTuyYAGhvEnkOco+HobwG60EgyQd4Roe1krbawUgHdY7d/ScyNRJXFPVc/6N4woRr4p7i4w0NzAiHENt3/ZZfzH1X9qN0Xa7WBlnrpyXcdVa/dAhpAuG3y4Te0JE4zfIiAQCGGCe1kJjPXokkVYxVbezbLip/01pu+7te070XVVIVs8U4SuMeRYhWUld5xhG4k6J7DY9wyka52n0Wb0Vm4ghS1Y1g9phPiVpEPbunQi7fvKeGIaRIIPevC062sSnMPii0y10LCWmbLU9PU1MUBnPgmcLVbxi0ycvfevMCrDg8l0ggkSQLch+V6OhjGVW2qidd5pkd0/lQ1RadmvQqkGHPpnXeDoHKBfvuqOx9ObkE9QsnEUWU2S+uAJzDGtuToEYYOJh7oJ5ZcLZqKRab4RoNxbTkHeSlTGtbob66DvSRwYIvvm3Ez9yq0tk0LlwLz/AHkutwF7eiEkDbDHaDOLRyNSmPVc/wCp0xnUpNt++/QQL+K7S+GMG+24G8y+oOMXmy4fhjDbxDWmZizpMi0iZO7zVfiL8jlfHMBj5lIHSXGTIkZfT3rOr7e3TZzTnBa2R3Em/ctT/wBK4drw7efvcXPDtYyIzQavw1hw7eY4zII33Wsct3nf+U1tE9wHC7V3w0w4g3mN3WIvZGq/EDKZIJcRAIiDHWPBZuK2th6Ti0U3OIn6H9mDMtm3hCzavxHTItTIzmHDui3insvoW+uz0TPiQOEtY514gH72keeajtvttvNdBgiC3jEXIOYHivLs23Tc67XNEWk7wH+1oCZwe2KLSJJtxaTPfvW6oen9DU/s9LhtpNizSMyRvNMcdZ7gmW7VYGlwBcRfdtOts7cFg0i+oN5rAWmNQ0HWZlOUKboAfuAzIs426iMuayaRaZibc+LKjyWtAa3zvkCSPsvOcyvX19l0HTImDcA7ok/2tv4ldoYJkw2mB4XHE5greOpFLCMJQbeTzWD2fUeey09dL81t4LYH7jPHhzW78ouhu6Mot2R5dEZuBkm5g52tloVEtZ9FLTQPC4FohoJBz+mw6GVpMpkAjSYAB7Z/3E63shtptY3daYOhGh0NwbLjMc7dBNzlFo4WE2XO3ZtQy3HDJoIIzGRz1ixWXtLaxytN9ckttTaUC31DI3I8pKxyXOEuLDHfPGQVSiS3QduHNR0i05uOo4BDxldlIho1MT49LckuNoPndA7OjhlHAdyGxh3ibxP3WlekX4FFIOubzrH5USz8a4EiAf8AkonQ7MA1N2zulr/4XYByRKdYQQbT4JgsBvAGUEC3C/DLRdNnLQmWqJh1EjKHTlGfeDkhOanYUUDeBhFovH6uNlBRMTp3KiANKgd2xMg6TIXalTdd2THks8O5wiCoYuJ5qWi1IdbWBsQCOdxPRP0dpvH6iepn+VlUr5WPBHaY93UNFJm3T2oeKZZtInXzXmaNSLJxle3oo2o0U2bVTa27mb8NUq74gg3Izz4dyxMRRaTdxAOY9lZ+IaRJuR+nL0Vx00RLUZ7fG/FbXDd3OEOEDvN/RY+IxzngB1ex/TYDjB3bkeC8wa5mw9UelvmwIPEWnxhXsUSd7YxinfL7I3pIvc6nS+Rsg7xJvc37lq7P+GX1INR0ZWmTc3k5Cy9Zsr4SotaXmCBykze19eSmWolgIwfJ4XD4GpUIDGFw1IFh/uylek2Z8JhsGrBcdBMZznxW5iKrmjsNaSIhoF4i45Fd/qoaQOyTmHSRx1sCsZajZoopDDQ0N55NGscRwGQWc3EmYG8QJmXDwmDbxU+SDuzE6SZBtOYJur06jbjeFjaM7ZTP4WWDW2xZuHkFxbcyO0bdQQdc05To2GnmOQAQH1IntazkJ6E/ZKV8fPZ3r+fEo5FVcmk2uGuhvaEccrzcajJAr4h2/vCpAgyIlvLosTFkEAtc+m8fqGX85qP2gWgA3dlwk8YVKItxp1touabjeadR5T71Q6207Wz8QOSw34p06ROe9EDou78nOe/7eKvaTusOMeZ7U8r27hoEGq+Sey29zFphVdUuq7xTEVw9ZrQQ1sHW1pV3YgnVdG6LmUjVxfIhFWF0Gc8zkfJcQt8G8lRVRO4ydzgjYeu5qX+ZCuVuYmrTqh/AeXT3kijDGQQGuHMZ9yyKdaOSdwuMk9owNHT97LNrwpBcThNfpv8AtO6PwlqmGiDY9LrVbXMzp4gq3yQZNpOUC+knO+c3CSk0VRiGVN46LVrbP3iSM+v3StXBEZjvAsqUkS4i7XhEbXcNSeWviq/0bpyyElB+ZCfIh1lUG+Ucf4XMTXEDcO8eIEAJdrssjbT7IheGx9PT8jVFIdsXL3DMx4nmozEuzz4f4TD5fkJ+wHHktHY+wA4iQXDWP4yTbSVsKbFdlbAdXqZQ0fV+BzXp8NsGlTuGgumLmTpxMDTJN4TA/LaGbu6Gk21Otye5FrPDWy4QCYzynmYAXNPVs2jDajrW7l94BvMe/RaIIYC1rt45ug3cegAjqbrL3myGtIsMpN2+pQv6lrnBxvB5D7acljuK/sdq4du/vxBNjBkx5Kr6jbka5T75JRmLFSSA4RrlPoUHFYiBIiZyJg+AQVSSsYdjNG2jT8CUrUrEEWPM6TzKCMS0gW7Rz14+OSQr4sTDgQLWB0VKNic64NCvX6m+nqs3Flm8HOI75t1j1RBUtAmNJzH5Qam7BkTJvwWkVREnZd1YzY25C/lohjmAO+/guPfaNMoSzQGiBkqEEgTOvP0Gi7PEqjZ0XDUAQB00yTYwI7/FddSHPxQjiJyt74rraZN5PD11QK0Vr0zBLUKi9zo3hA4nXonmYYuzTtHDDM/g8Et6Q9rYi3Ct4SovQs2YSLU298z911R8hew+ebsdFze4GVXf43XJ7l1nMEY7iiN5fwhBdQA1TxLm5H30T1LaQP1W5j8LLBVhVHRS1Y7Nt+0oFh8wg6EExH2snKeKYYm09D165rzQqkG0ev8AKYp4oWmQocClI9AxrdI9eOWSRxmypjcjnp6+iUo4ru99U5/WQM57+Os8lNNMdpitbYdRwLjMg7sNFu8jLXNG2d8GvqN3u0GgwSLhsgxJ0JNlo7AxsVHNeXODxc7pl0Rc5wIW7hMfRwj/AJjDUdvEgje32iRBBbHDSUOclgEo8mfhthspgNguj91x4Cy9Ds4bgBPA7oiBPRY7/igNJ3g17S8kkg74BzaBMAdVpN21SfBmBAImBHhzXPJSZtGUehZ8lxm+d97XW3cV2q8x+m8Z3B7uK5i9qU7wbi8EATeDBWbiNoU3iYOWeneFKiynNGk/Ejen6obmNLn8JPFP3mk7tuThBgk5aH8rFr44wIiORm3Gb3VBtF7mgkgDSJ7rLRaZk9S8D4rmAd4gH+6bec+KG6uMhJ5u8YnvSLao4eFhPFUqVSeK0URWGbWLSSXTyk+whzlA8+N8ygtnWQrseInebbSb+CoktUc4REc+PiupV2N4NJXHueYvug6a8UUx2hknilqmMH6bngiU2xbP3wVqVCDYDmYv3IwhW3wLsFR0T2Ry93R6eD3rEzr4Ipw/aBDs7Rz6FN0ME5xI3bacz9uClyGkLDCQAGQByzPfonaODdaRnrpxtxT1LZhAu4A3yk/jrmjYmq9lzHywPqi5PI2ssnKzRUgVPBtEHeBETlc9L/hGxVZjWwJBIgEfUMpuMtUOjT3mEl5dvAFoEWyiDnGcyi08RY77RvC2TZHDKfMyoyOwLcbX0aSNDBv5qLv9XNwTfjAP2XU6+gs+dQuiiNFcGNQrguORtwXeclgw1WDVcbwzjkrtJiS09w+6AsE2leUdtKeqhAFzZXZRkZm6VlJoEG3gFX3T7hDOCOjlXcLRd2VskE8FqnOy7TqkHeB9CrbhOs+Cq6k02Jj7eSAHBUDxn+VSlTe0yDOVpt4FApUWt7QBtYH7pim7nP3U8Fci9UEuk2HBGwmK3XSTykaDhGSYNJokiZ159UN1Au1gc/si7CqND+vDpvaNUOlS7Jg/VNwZF0i/D2Mk9y4yuWiBbXOe8ooLC1KD22ERnaxXTU4zw9hXp1t5udxnaEOhVLiZAgenekBdtUa9066SuPcQZ07kPEbPcbsIuNT4IOEcWndc6/CLIoLGPmB2kjxKqaUnQDgiteHCQIHEiP8AKE526fqnlGfekO0XovgZe+KMwl0XtPQeKoMMSQ6+URPH3qnXUjvhrd4iOEi1rnJS2NC9SiQYbBKKaP8Ae4OyIaLLSo7NgQTBM83WzAjJFwtBm8CHb2YO82Db19Fm5jpg8LgGyDuzGRImJ1HNaDmvc6A6BMQADA0smWUhYhzTkeY4xqjOqRBgXnxHE+81k3Zqo+i9TZ7hkA0cTBfc5znxzQa1aCGmXgj6iQePd5LtWu8k/qA4EwkqlB5JG6Y7yfEppN8gVdizewtIBAEwMuQVGCe0bT596vT2Y/RpPJEbsmqHAu+nOMo0gDn6KsIEmUFJ5uJA5FRa9GkQP0+XFRRZrR8sAuFcadCoovRZ5xV57JR3VDAudNeSiiTGCxJunsIbdxUUSfAkWb6eqV2mOwOq6okuSnwVH0hLYY9o9fyooqEP0x90dgt75KKKB9BzYBUwX1Hv+6iiQ/Bki46quJpi1h4KKIKFqDBGQVMSPr6H7BRRNck9HNl5HqmazRe37fVRRDHHguBfwR6YhhIseSiikY9QGX+g+q1ntAFhoooueZrHhj2HYCxsge4WZtdoDRb2c1FFl2az/gSmwfNpWH0O9EzjD6KKKyF2Z9Ydk+9Es3/8j7qKKwZq4Bo7XQfco1Bo+Z0aY5dFFFmzRcGtg6YLBIB7uZUUUU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7890" name="Picture 2" descr="ברית מילה בסוויזרלנ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857500" cy="2143125"/>
          </a:xfrm>
          <a:prstGeom prst="rect">
            <a:avLst/>
          </a:prstGeom>
          <a:noFill/>
        </p:spPr>
      </p:pic>
      <p:pic>
        <p:nvPicPr>
          <p:cNvPr id="37892" name="Picture 4" descr="http://static.doctors.co.il/media/di_16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312368" cy="1954298"/>
          </a:xfrm>
          <a:prstGeom prst="rect">
            <a:avLst/>
          </a:prstGeom>
          <a:noFill/>
        </p:spPr>
      </p:pic>
      <p:pic>
        <p:nvPicPr>
          <p:cNvPr id="37894" name="Picture 6" descr="http://static.doctors.co.il/media/di_16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3136"/>
            <a:ext cx="1860798" cy="18607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 Providing life-saving cardiac surgery and other life saving procedures for children from developing countries at the </a:t>
            </a:r>
            <a:r>
              <a:rPr lang="en-ZA" dirty="0" err="1" smtClean="0"/>
              <a:t>Wolfson</a:t>
            </a:r>
            <a:r>
              <a:rPr lang="en-ZA" dirty="0" smtClean="0"/>
              <a:t> Medical </a:t>
            </a:r>
            <a:r>
              <a:rPr lang="en-ZA" dirty="0" err="1" smtClean="0"/>
              <a:t>Center</a:t>
            </a:r>
            <a:r>
              <a:rPr lang="en-ZA" dirty="0" smtClean="0"/>
              <a:t> in Holon, Israel;</a:t>
            </a:r>
          </a:p>
          <a:p>
            <a:r>
              <a:rPr lang="en-ZA" dirty="0" smtClean="0"/>
              <a:t> Providing a full outreach training program for the medical personnel from these countries in Israel;</a:t>
            </a:r>
          </a:p>
          <a:p>
            <a:r>
              <a:rPr lang="en-ZA" dirty="0" smtClean="0"/>
              <a:t> Leading surgical and teaching missions to partner countries in the developing world;</a:t>
            </a:r>
          </a:p>
          <a:p>
            <a:r>
              <a:rPr lang="en-ZA" dirty="0" smtClean="0"/>
              <a:t> Holding pre-operative and follow-up cardiology clinics in Israel and abroad.</a:t>
            </a:r>
          </a:p>
          <a:p>
            <a:endParaRPr lang="en-ZA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Save a child's Heart</a:t>
            </a:r>
            <a:endParaRPr lang="en-ZA" dirty="0"/>
          </a:p>
        </p:txBody>
      </p:sp>
      <p:pic>
        <p:nvPicPr>
          <p:cNvPr id="1026" name="Picture 2" descr="Save A Child's 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38200" cy="120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b="1" u="sng" dirty="0" smtClean="0"/>
              <a:t> </a:t>
            </a:r>
            <a:r>
              <a:rPr lang="en-ZA" b="1" u="sng" dirty="0" err="1" smtClean="0"/>
              <a:t>Tigist</a:t>
            </a:r>
            <a:r>
              <a:rPr lang="en-ZA" b="1" u="sng" dirty="0" smtClean="0"/>
              <a:t> </a:t>
            </a:r>
            <a:r>
              <a:rPr lang="en-ZA" b="1" u="sng" dirty="0" err="1" smtClean="0"/>
              <a:t>Dinku</a:t>
            </a:r>
            <a:r>
              <a:rPr lang="en-ZA" b="1" u="sng" dirty="0" smtClean="0"/>
              <a:t> </a:t>
            </a:r>
            <a:r>
              <a:rPr lang="en-ZA" b="1" u="sng" dirty="0" err="1" smtClean="0"/>
              <a:t>Tesfu</a:t>
            </a:r>
            <a:endParaRPr lang="en-ZA" b="1" u="sng" dirty="0" smtClean="0"/>
          </a:p>
          <a:p>
            <a:pPr>
              <a:buNone/>
            </a:pPr>
            <a:r>
              <a:rPr lang="en-ZA" dirty="0" smtClean="0"/>
              <a:t>   </a:t>
            </a:r>
            <a:r>
              <a:rPr lang="en-ZA" dirty="0" err="1" smtClean="0"/>
              <a:t>Tigist</a:t>
            </a:r>
            <a:r>
              <a:rPr lang="en-ZA" dirty="0" smtClean="0"/>
              <a:t> is a thirteen year old girl from </a:t>
            </a:r>
            <a:r>
              <a:rPr lang="en-ZA" dirty="0" err="1" smtClean="0"/>
              <a:t>Jimma</a:t>
            </a:r>
            <a:r>
              <a:rPr lang="en-ZA" dirty="0" smtClean="0"/>
              <a:t>, Ethiopia. She lives with her mother, father and two younger sisters in a mud house. Her mother is a housemother, and her father works in agriculture. </a:t>
            </a:r>
            <a:r>
              <a:rPr lang="en-ZA" dirty="0" err="1" smtClean="0"/>
              <a:t>Tigist</a:t>
            </a:r>
            <a:r>
              <a:rPr lang="en-ZA" dirty="0" smtClean="0"/>
              <a:t> is in eighth grade at school. In the future, she wants to become a professor of cardiology. </a:t>
            </a:r>
            <a:r>
              <a:rPr lang="en-ZA" dirty="0" err="1" smtClean="0"/>
              <a:t>Tigist</a:t>
            </a:r>
            <a:r>
              <a:rPr lang="en-ZA" dirty="0" smtClean="0"/>
              <a:t> enjoys playing sport and running, but she often becomes tired and has to stop. Her favourite food is chicken. In </a:t>
            </a:r>
            <a:r>
              <a:rPr lang="en-ZA" dirty="0" err="1" smtClean="0"/>
              <a:t>Jimma</a:t>
            </a:r>
            <a:r>
              <a:rPr lang="en-ZA" dirty="0" smtClean="0"/>
              <a:t>, </a:t>
            </a:r>
            <a:r>
              <a:rPr lang="en-ZA" dirty="0" err="1" smtClean="0"/>
              <a:t>Tigist</a:t>
            </a:r>
            <a:r>
              <a:rPr lang="en-ZA" dirty="0" smtClean="0"/>
              <a:t> was diagnosed and treated by Prof. Abraham </a:t>
            </a:r>
            <a:r>
              <a:rPr lang="en-ZA" dirty="0" err="1" smtClean="0"/>
              <a:t>Haileamlak</a:t>
            </a:r>
            <a:r>
              <a:rPr lang="en-ZA" dirty="0" smtClean="0"/>
              <a:t> </a:t>
            </a:r>
            <a:r>
              <a:rPr lang="en-ZA" dirty="0" err="1" smtClean="0"/>
              <a:t>Mitek</a:t>
            </a:r>
            <a:r>
              <a:rPr lang="en-ZA" dirty="0" smtClean="0"/>
              <a:t>, who recommended that she come to Israel for treatment. Prof. Abraham completed his cardiology training program in the </a:t>
            </a:r>
            <a:r>
              <a:rPr lang="en-ZA" dirty="0" err="1" smtClean="0"/>
              <a:t>Wolfson</a:t>
            </a:r>
            <a:r>
              <a:rPr lang="en-ZA" dirty="0" smtClean="0"/>
              <a:t> Medical Centre through SACH in August 2010.</a:t>
            </a:r>
          </a:p>
          <a:p>
            <a:endParaRPr lang="en-ZA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Ethiopia</a:t>
            </a:r>
            <a:endParaRPr lang="en-ZA" dirty="0"/>
          </a:p>
        </p:txBody>
      </p:sp>
      <p:pic>
        <p:nvPicPr>
          <p:cNvPr id="4" name="Picture 8" descr="http://www.saveachildsheart.org/SIP_STORAGE/files/4/6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5536"/>
            <a:ext cx="2520280" cy="16900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 err="1" smtClean="0"/>
              <a:t>Ameer</a:t>
            </a:r>
            <a:r>
              <a:rPr lang="en-ZA" dirty="0" smtClean="0"/>
              <a:t> is a three month old baby boy from Hebron in the West Bank. </a:t>
            </a:r>
            <a:r>
              <a:rPr lang="en-ZA" dirty="0" err="1" smtClean="0"/>
              <a:t>Ameer</a:t>
            </a:r>
            <a:r>
              <a:rPr lang="en-ZA" dirty="0" smtClean="0"/>
              <a:t> has a twin brother, </a:t>
            </a:r>
            <a:r>
              <a:rPr lang="en-ZA" dirty="0" err="1" smtClean="0"/>
              <a:t>Samir</a:t>
            </a:r>
            <a:r>
              <a:rPr lang="en-ZA" dirty="0" smtClean="0"/>
              <a:t>. </a:t>
            </a:r>
            <a:r>
              <a:rPr lang="en-ZA" dirty="0" err="1" smtClean="0"/>
              <a:t>Samir</a:t>
            </a:r>
            <a:r>
              <a:rPr lang="en-ZA" dirty="0" smtClean="0"/>
              <a:t> was born healthy and was sent home from the hospital ten days after his birth, but </a:t>
            </a:r>
            <a:r>
              <a:rPr lang="en-ZA" dirty="0" err="1" smtClean="0"/>
              <a:t>Ameer</a:t>
            </a:r>
            <a:r>
              <a:rPr lang="en-ZA" dirty="0" smtClean="0"/>
              <a:t> had to stay in the hospital for three more months. He was constantly monitored and received facilitated oxygen. </a:t>
            </a:r>
            <a:r>
              <a:rPr lang="en-ZA" dirty="0" err="1" smtClean="0"/>
              <a:t>Ameer</a:t>
            </a:r>
            <a:r>
              <a:rPr lang="en-ZA" dirty="0" smtClean="0"/>
              <a:t> had a hole in his heart that affected his breathing. The hole did not heal on its own and so Dr. </a:t>
            </a:r>
            <a:r>
              <a:rPr lang="en-ZA" dirty="0" err="1" smtClean="0"/>
              <a:t>Rulla</a:t>
            </a:r>
            <a:r>
              <a:rPr lang="en-ZA" dirty="0" smtClean="0"/>
              <a:t> referred him to Save a Child’s Heart for treatment. At home in Hebron, </a:t>
            </a:r>
            <a:r>
              <a:rPr lang="en-ZA" dirty="0" err="1" smtClean="0"/>
              <a:t>Ameer’s</a:t>
            </a:r>
            <a:r>
              <a:rPr lang="en-ZA" dirty="0" smtClean="0"/>
              <a:t> family lives on a private floor of his father’s family’s house. He has six other siblings including four brothers and two sisters. His mother is a housewife and his father works for a large mattress manufacturing company. </a:t>
            </a:r>
            <a:r>
              <a:rPr lang="en-ZA" dirty="0" err="1" smtClean="0"/>
              <a:t>Ameer’s</a:t>
            </a:r>
            <a:r>
              <a:rPr lang="en-ZA" dirty="0" smtClean="0"/>
              <a:t> family is anxiously awaiting his recovery so that he may come home for the first time.</a:t>
            </a:r>
          </a:p>
          <a:p>
            <a:endParaRPr lang="en-ZA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Palestinian Authority</a:t>
            </a:r>
            <a:endParaRPr lang="en-ZA" dirty="0"/>
          </a:p>
        </p:txBody>
      </p:sp>
      <p:pic>
        <p:nvPicPr>
          <p:cNvPr id="47106" name="Picture 2" descr="http://www.saveachildsheart.org/SIP_STORAGE/files/0/6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73216"/>
            <a:ext cx="161925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-2196752" y="6453336"/>
            <a:ext cx="1447360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he-IL" dirty="0" smtClean="0"/>
              <a:t>he term was modified...</a:t>
            </a:r>
            <a:endParaRPr lang="en-ZA" dirty="0"/>
          </a:p>
        </p:txBody>
      </p:sp>
      <p:pic>
        <p:nvPicPr>
          <p:cNvPr id="4" name="Picture 2" descr="http://www.jewishculture.info/wp-content/uploads/2011/05/TikkunOlam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4868367" cy="44788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7" t="5879" r="8168" b="8302"/>
          <a:stretch>
            <a:fillRect/>
          </a:stretch>
        </p:blipFill>
        <p:spPr bwMode="auto">
          <a:xfrm>
            <a:off x="20638" y="1092200"/>
            <a:ext cx="91948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27584" y="0"/>
            <a:ext cx="708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Medical aid and welfare</a:t>
            </a:r>
            <a:endParaRPr lang="en-Z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4572000" y="436510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5-Point Star 30"/>
          <p:cNvSpPr/>
          <p:nvPr/>
        </p:nvSpPr>
        <p:spPr>
          <a:xfrm>
            <a:off x="1403648" y="386104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5-Point Star 31"/>
          <p:cNvSpPr/>
          <p:nvPr/>
        </p:nvSpPr>
        <p:spPr>
          <a:xfrm>
            <a:off x="4644008" y="2636912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5-Point Star 32"/>
          <p:cNvSpPr/>
          <p:nvPr/>
        </p:nvSpPr>
        <p:spPr>
          <a:xfrm>
            <a:off x="4788024" y="2492896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5-Point Star 33"/>
          <p:cNvSpPr/>
          <p:nvPr/>
        </p:nvSpPr>
        <p:spPr>
          <a:xfrm>
            <a:off x="6516216" y="278092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5-Point Star 34"/>
          <p:cNvSpPr/>
          <p:nvPr/>
        </p:nvSpPr>
        <p:spPr>
          <a:xfrm>
            <a:off x="6948264" y="3068960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5-Point Star 35"/>
          <p:cNvSpPr/>
          <p:nvPr/>
        </p:nvSpPr>
        <p:spPr>
          <a:xfrm>
            <a:off x="4427984" y="364502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5-Point Star 36"/>
          <p:cNvSpPr/>
          <p:nvPr/>
        </p:nvSpPr>
        <p:spPr>
          <a:xfrm>
            <a:off x="4644008" y="3429000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5-Point Star 37"/>
          <p:cNvSpPr/>
          <p:nvPr/>
        </p:nvSpPr>
        <p:spPr>
          <a:xfrm>
            <a:off x="2267744" y="386104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5-Point Star 38"/>
          <p:cNvSpPr/>
          <p:nvPr/>
        </p:nvSpPr>
        <p:spPr>
          <a:xfrm>
            <a:off x="1979712" y="436510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5-Point Star 58"/>
          <p:cNvSpPr/>
          <p:nvPr/>
        </p:nvSpPr>
        <p:spPr>
          <a:xfrm>
            <a:off x="4355976" y="4509120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5-Point Star 15"/>
          <p:cNvSpPr/>
          <p:nvPr/>
        </p:nvSpPr>
        <p:spPr>
          <a:xfrm>
            <a:off x="6012160" y="242088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5-Point Star 32"/>
          <p:cNvSpPr/>
          <p:nvPr/>
        </p:nvSpPr>
        <p:spPr>
          <a:xfrm>
            <a:off x="4211960" y="3933056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8788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7" t="5879" r="8168" b="8302"/>
          <a:stretch>
            <a:fillRect/>
          </a:stretch>
        </p:blipFill>
        <p:spPr bwMode="auto">
          <a:xfrm>
            <a:off x="20638" y="1092200"/>
            <a:ext cx="91948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39552" y="299695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5-Point Star 4"/>
          <p:cNvSpPr/>
          <p:nvPr/>
        </p:nvSpPr>
        <p:spPr>
          <a:xfrm>
            <a:off x="4644008" y="2492896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5-Point Star 5"/>
          <p:cNvSpPr/>
          <p:nvPr/>
        </p:nvSpPr>
        <p:spPr>
          <a:xfrm>
            <a:off x="4932040" y="350100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5-Point Star 6"/>
          <p:cNvSpPr/>
          <p:nvPr/>
        </p:nvSpPr>
        <p:spPr>
          <a:xfrm>
            <a:off x="4860032" y="371703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5-Point Star 7"/>
          <p:cNvSpPr/>
          <p:nvPr/>
        </p:nvSpPr>
        <p:spPr>
          <a:xfrm>
            <a:off x="4211960" y="386104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5-Point Star 8"/>
          <p:cNvSpPr/>
          <p:nvPr/>
        </p:nvSpPr>
        <p:spPr>
          <a:xfrm>
            <a:off x="1835696" y="4653136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5-Point Star 9"/>
          <p:cNvSpPr/>
          <p:nvPr/>
        </p:nvSpPr>
        <p:spPr>
          <a:xfrm>
            <a:off x="4067944" y="198884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5-Point Star 10"/>
          <p:cNvSpPr/>
          <p:nvPr/>
        </p:nvSpPr>
        <p:spPr>
          <a:xfrm>
            <a:off x="7884368" y="234888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5-Point Star 11"/>
          <p:cNvSpPr/>
          <p:nvPr/>
        </p:nvSpPr>
        <p:spPr>
          <a:xfrm>
            <a:off x="4716016" y="227687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5-Point Star 12"/>
          <p:cNvSpPr/>
          <p:nvPr/>
        </p:nvSpPr>
        <p:spPr>
          <a:xfrm>
            <a:off x="1259632" y="299695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5-Point Star 13"/>
          <p:cNvSpPr/>
          <p:nvPr/>
        </p:nvSpPr>
        <p:spPr>
          <a:xfrm>
            <a:off x="6084168" y="242088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5-Point Star 14"/>
          <p:cNvSpPr/>
          <p:nvPr/>
        </p:nvSpPr>
        <p:spPr>
          <a:xfrm>
            <a:off x="6012160" y="278092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5-Point Star 15"/>
          <p:cNvSpPr/>
          <p:nvPr/>
        </p:nvSpPr>
        <p:spPr>
          <a:xfrm>
            <a:off x="6300192" y="263691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5-Point Star 16"/>
          <p:cNvSpPr/>
          <p:nvPr/>
        </p:nvSpPr>
        <p:spPr>
          <a:xfrm>
            <a:off x="4067944" y="234888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5-Point Star 17"/>
          <p:cNvSpPr/>
          <p:nvPr/>
        </p:nvSpPr>
        <p:spPr>
          <a:xfrm>
            <a:off x="4067944" y="3645024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5-Point Star 18"/>
          <p:cNvSpPr/>
          <p:nvPr/>
        </p:nvSpPr>
        <p:spPr>
          <a:xfrm>
            <a:off x="4283968" y="2204864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5-Point Star 20"/>
          <p:cNvSpPr/>
          <p:nvPr/>
        </p:nvSpPr>
        <p:spPr>
          <a:xfrm>
            <a:off x="4716016" y="335699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5-Point Star 21"/>
          <p:cNvSpPr/>
          <p:nvPr/>
        </p:nvSpPr>
        <p:spPr>
          <a:xfrm>
            <a:off x="7308304" y="263691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5-Point Star 22"/>
          <p:cNvSpPr/>
          <p:nvPr/>
        </p:nvSpPr>
        <p:spPr>
          <a:xfrm>
            <a:off x="4932040" y="3284984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156176" y="2780928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7236296" y="2564904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4716016" y="3429000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4644008" y="3140968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37056" y="0"/>
            <a:ext cx="3463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Tikun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Olam</a:t>
            </a:r>
            <a:endParaRPr lang="en-Z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4572000" y="436510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5-Point Star 30"/>
          <p:cNvSpPr/>
          <p:nvPr/>
        </p:nvSpPr>
        <p:spPr>
          <a:xfrm>
            <a:off x="1403648" y="386104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5-Point Star 31"/>
          <p:cNvSpPr/>
          <p:nvPr/>
        </p:nvSpPr>
        <p:spPr>
          <a:xfrm>
            <a:off x="4644008" y="2636912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5-Point Star 32"/>
          <p:cNvSpPr/>
          <p:nvPr/>
        </p:nvSpPr>
        <p:spPr>
          <a:xfrm>
            <a:off x="4788024" y="2492896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5-Point Star 33"/>
          <p:cNvSpPr/>
          <p:nvPr/>
        </p:nvSpPr>
        <p:spPr>
          <a:xfrm>
            <a:off x="6516216" y="278092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5-Point Star 34"/>
          <p:cNvSpPr/>
          <p:nvPr/>
        </p:nvSpPr>
        <p:spPr>
          <a:xfrm>
            <a:off x="7164288" y="314096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5-Point Star 35"/>
          <p:cNvSpPr/>
          <p:nvPr/>
        </p:nvSpPr>
        <p:spPr>
          <a:xfrm>
            <a:off x="4427984" y="364502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5-Point Star 36"/>
          <p:cNvSpPr/>
          <p:nvPr/>
        </p:nvSpPr>
        <p:spPr>
          <a:xfrm>
            <a:off x="4572000" y="3429000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5-Point Star 37"/>
          <p:cNvSpPr/>
          <p:nvPr/>
        </p:nvSpPr>
        <p:spPr>
          <a:xfrm>
            <a:off x="2267744" y="3861048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5-Point Star 38"/>
          <p:cNvSpPr/>
          <p:nvPr/>
        </p:nvSpPr>
        <p:spPr>
          <a:xfrm>
            <a:off x="1979712" y="436510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5-Point Star 39"/>
          <p:cNvSpPr/>
          <p:nvPr/>
        </p:nvSpPr>
        <p:spPr>
          <a:xfrm>
            <a:off x="1412032" y="3149352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5-Point Star 40"/>
          <p:cNvSpPr/>
          <p:nvPr/>
        </p:nvSpPr>
        <p:spPr>
          <a:xfrm>
            <a:off x="4355976" y="4509120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5-Point Star 41"/>
          <p:cNvSpPr/>
          <p:nvPr/>
        </p:nvSpPr>
        <p:spPr>
          <a:xfrm>
            <a:off x="4860032" y="2492896"/>
            <a:ext cx="216024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3" name="5-Point Star 35"/>
          <p:cNvSpPr/>
          <p:nvPr/>
        </p:nvSpPr>
        <p:spPr>
          <a:xfrm>
            <a:off x="4211960" y="3933056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5-Point Star 35"/>
          <p:cNvSpPr/>
          <p:nvPr/>
        </p:nvSpPr>
        <p:spPr>
          <a:xfrm>
            <a:off x="4788024" y="2564904"/>
            <a:ext cx="216024" cy="216024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8788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Autofit/>
          </a:bodyPr>
          <a:lstStyle/>
          <a:p>
            <a:r>
              <a:rPr lang="en-ZA" sz="5000" dirty="0" smtClean="0"/>
              <a:t>A picture is worth 1000 words,</a:t>
            </a:r>
            <a:br>
              <a:rPr lang="en-ZA" sz="5000" dirty="0" smtClean="0"/>
            </a:br>
            <a:r>
              <a:rPr lang="en-ZA" sz="5000" dirty="0" smtClean="0"/>
              <a:t>a movie is worth 1000 pictures</a:t>
            </a:r>
            <a:endParaRPr lang="en-ZA" sz="5000" dirty="0"/>
          </a:p>
        </p:txBody>
      </p:sp>
      <p:pic>
        <p:nvPicPr>
          <p:cNvPr id="4" name="Picture 2" descr="http://www.hebrew4christians.com/About_HFC/Site_News/Archive-2008/August/9324tikk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65104"/>
            <a:ext cx="2471029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56992"/>
            <a:ext cx="1963092" cy="21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97152"/>
            <a:ext cx="2376264" cy="180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2448272" cy="182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7584" y="908720"/>
            <a:ext cx="727582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1985 - Mexico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654" y="1988840"/>
            <a:ext cx="7746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 Fierce earthquakes –</a:t>
            </a:r>
            <a:b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Mexico city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09120"/>
            <a:ext cx="2707754" cy="20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539552" y="908720"/>
            <a:ext cx="77768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1988 -  Armenia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1157" y="1988840"/>
            <a:ext cx="3563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Earthquake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24479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6" y="2996952"/>
            <a:ext cx="30888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2257226" cy="173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179512" y="908720"/>
            <a:ext cx="878497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1992 - Argentina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08" y="1988840"/>
            <a:ext cx="7805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Attack on Israeli Embassy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29385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507158" cy="18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77072"/>
            <a:ext cx="32289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251520" y="908720"/>
            <a:ext cx="864096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1998- Kenya/Tanzania</a:t>
            </a:r>
            <a:endParaRPr lang="en-US" sz="5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9174" y="1988840"/>
            <a:ext cx="638668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U.S embassy bombing</a:t>
            </a:r>
            <a:endParaRPr lang="en-US" sz="4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924944"/>
            <a:ext cx="2485599" cy="163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25144"/>
            <a:ext cx="2401772" cy="16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25144"/>
            <a:ext cx="2573263" cy="168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852936"/>
            <a:ext cx="2558009" cy="16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-180528" y="908720"/>
            <a:ext cx="856895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1999- Macedonia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5109" y="1988840"/>
            <a:ext cx="6574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Refugees from Kosovo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2448272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2880345" cy="17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2847007" cy="177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013176"/>
            <a:ext cx="2736304" cy="13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ZA" sz="2000" dirty="0" err="1" smtClean="0"/>
              <a:t>Tikun</a:t>
            </a:r>
            <a:r>
              <a:rPr lang="en-ZA" sz="2000" dirty="0" smtClean="0"/>
              <a:t> </a:t>
            </a:r>
            <a:r>
              <a:rPr lang="en-ZA" sz="2000" dirty="0" err="1" smtClean="0"/>
              <a:t>Olam</a:t>
            </a:r>
            <a:r>
              <a:rPr lang="en-ZA" sz="2000" dirty="0" smtClean="0"/>
              <a:t> – crisis situations/ </a:t>
            </a:r>
            <a:r>
              <a:rPr lang="en-ZA" sz="2000" dirty="0" err="1" smtClean="0"/>
              <a:t>humanitarin</a:t>
            </a:r>
            <a:r>
              <a:rPr lang="en-ZA" sz="2000" dirty="0" smtClean="0"/>
              <a:t> aid missions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611560" y="620688"/>
            <a:ext cx="77768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1999- Turkey</a:t>
            </a:r>
            <a:endParaRPr lang="en-US" sz="7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1700808"/>
            <a:ext cx="3995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Earth Quakes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5"/>
            <a:ext cx="29216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554754" cy="189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293096"/>
            <a:ext cx="3096185" cy="22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168352" cy="2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218C89137EA4CA65AFFFCFCFFA9A0" ma:contentTypeVersion="2" ma:contentTypeDescription="Create a new document." ma:contentTypeScope="" ma:versionID="fca513f6f15e1fda14434781002856d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c04fe0092d3b8b0d47be80bc2182f6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7C9754-2FCA-4E3B-A153-C13C172A7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299C82B-2EF0-4117-83B1-1733F143E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2F703-08A8-4E09-BD3E-68303726ED8F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4993</TotalTime>
  <Words>519</Words>
  <Application>Microsoft Office PowerPoint</Application>
  <PresentationFormat>‫הצגה על המסך (4:3)</PresentationFormat>
  <Paragraphs>98</Paragraphs>
  <Slides>32</Slides>
  <Notes>2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Concourse</vt:lpstr>
      <vt:lpstr>Tikun Olam</vt:lpstr>
      <vt:lpstr>Aleinu leshabei'ach - Siddur</vt:lpstr>
      <vt:lpstr>The term was modified...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Tikun Olam – crisis situations/ humanitarin aid missions</vt:lpstr>
      <vt:lpstr>שקופית 13</vt:lpstr>
      <vt:lpstr>Tikun Olam – Agriculture</vt:lpstr>
      <vt:lpstr>Tikun Olam – Agriculture</vt:lpstr>
      <vt:lpstr>Tikun Olam – Agriculture</vt:lpstr>
      <vt:lpstr>South Africa, 2011</vt:lpstr>
      <vt:lpstr>שקופית 18</vt:lpstr>
      <vt:lpstr>Tikun Olam – Medical Aid and welfare</vt:lpstr>
      <vt:lpstr>Tikun Olam – Medical Aid and welfare</vt:lpstr>
      <vt:lpstr>Tikun Olam – Medical Aid and welfare</vt:lpstr>
      <vt:lpstr>Tikun Olam – Medical Aid and welfare</vt:lpstr>
      <vt:lpstr>Tikun Olam – Medical Aid and welfare</vt:lpstr>
      <vt:lpstr>Tikun Olam – Medical Aid and welfare</vt:lpstr>
      <vt:lpstr>Tikun Olam – Medical Aid and welfare</vt:lpstr>
      <vt:lpstr>Save a child's Heart</vt:lpstr>
      <vt:lpstr>Ethiopia</vt:lpstr>
      <vt:lpstr>Palestinian Authority</vt:lpstr>
      <vt:lpstr>שקופית 29</vt:lpstr>
      <vt:lpstr>שקופית 30</vt:lpstr>
      <vt:lpstr>שקופית 31</vt:lpstr>
      <vt:lpstr>A picture is worth 1000 words, a movie is worth 1000 pictures</vt:lpstr>
    </vt:vector>
  </TitlesOfParts>
  <Company>City of Cape Town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Veleté Harvey</dc:creator>
  <cp:lastModifiedBy>yaniv nachmias</cp:lastModifiedBy>
  <cp:revision>106</cp:revision>
  <dcterms:created xsi:type="dcterms:W3CDTF">2011-03-29T09:46:45Z</dcterms:created>
  <dcterms:modified xsi:type="dcterms:W3CDTF">2012-06-14T07:03:20Z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0x0101000FD218C89137EA4CA65AFFFCFCFFA9A0</vt:lpwstr>
  </property>
</Properties>
</file>