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CC96B-4C55-490F-ACC9-03C4275960C8}" type="datetimeFigureOut">
              <a:rPr lang="en-GB" smtClean="0"/>
              <a:t>10/09/2014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60C7-D089-49D3-8C57-F35D4B752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Yom </a:t>
            </a:r>
            <a:r>
              <a:rPr lang="en-GB" dirty="0" err="1" smtClean="0"/>
              <a:t>Yerushalayim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Lucida Calligraphy" pitchFamily="66" charset="0"/>
              </a:rPr>
              <a:t>Celebrating</a:t>
            </a:r>
          </a:p>
          <a:p>
            <a:r>
              <a:rPr lang="en-GB" dirty="0" smtClean="0">
                <a:solidFill>
                  <a:srgbClr val="002060"/>
                </a:solidFill>
                <a:latin typeface="Lucida Calligraphy" pitchFamily="66" charset="0"/>
              </a:rPr>
              <a:t>Jerusalem Day</a:t>
            </a:r>
            <a:endParaRPr lang="en-GB" dirty="0">
              <a:solidFill>
                <a:srgbClr val="00206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old is AL-</a:t>
            </a:r>
            <a:r>
              <a:rPr lang="en-GB" dirty="0" err="1" smtClean="0"/>
              <a:t>Aktsa</a:t>
            </a:r>
            <a:r>
              <a:rPr lang="en-GB" dirty="0" smtClean="0"/>
              <a:t> Mosque?</a:t>
            </a:r>
          </a:p>
          <a:p>
            <a:pPr lvl="1"/>
            <a:r>
              <a:rPr lang="en-GB" dirty="0" smtClean="0"/>
              <a:t>Approximately 1360 Y</a:t>
            </a:r>
          </a:p>
          <a:p>
            <a:r>
              <a:rPr lang="en-GB" dirty="0" smtClean="0"/>
              <a:t>Name a hospital in Jerusalem</a:t>
            </a:r>
          </a:p>
          <a:p>
            <a:pPr lvl="1"/>
            <a:r>
              <a:rPr lang="en-GB" dirty="0"/>
              <a:t> Hadassah, </a:t>
            </a:r>
            <a:r>
              <a:rPr lang="en-GB" dirty="0" err="1"/>
              <a:t>Sharei</a:t>
            </a:r>
            <a:r>
              <a:rPr lang="en-GB" dirty="0"/>
              <a:t> </a:t>
            </a:r>
            <a:r>
              <a:rPr lang="en-GB" dirty="0" err="1"/>
              <a:t>Zedek</a:t>
            </a:r>
            <a:r>
              <a:rPr lang="en-GB" dirty="0"/>
              <a:t>, </a:t>
            </a:r>
            <a:r>
              <a:rPr lang="en-GB" dirty="0" err="1"/>
              <a:t>Bikur</a:t>
            </a:r>
            <a:r>
              <a:rPr lang="en-GB" dirty="0"/>
              <a:t> </a:t>
            </a:r>
            <a:r>
              <a:rPr lang="en-GB" dirty="0" err="1"/>
              <a:t>Holim</a:t>
            </a:r>
            <a:endParaRPr lang="en-GB" dirty="0" smtClean="0"/>
          </a:p>
          <a:p>
            <a:r>
              <a:rPr lang="en-GB" dirty="0" smtClean="0"/>
              <a:t>Which gate is next to the Tower of David?</a:t>
            </a:r>
          </a:p>
          <a:p>
            <a:r>
              <a:rPr lang="en-GB" dirty="0" smtClean="0"/>
              <a:t>What is </a:t>
            </a:r>
            <a:r>
              <a:rPr lang="en-GB" dirty="0" err="1" smtClean="0"/>
              <a:t>Machane</a:t>
            </a:r>
            <a:r>
              <a:rPr lang="en-GB" dirty="0" smtClean="0"/>
              <a:t> </a:t>
            </a:r>
            <a:r>
              <a:rPr lang="en-GB" dirty="0" err="1" smtClean="0"/>
              <a:t>Yehudah</a:t>
            </a:r>
            <a:r>
              <a:rPr lang="en-GB" dirty="0" smtClean="0"/>
              <a:t> famous for?</a:t>
            </a:r>
          </a:p>
          <a:p>
            <a:r>
              <a:rPr lang="en-GB" dirty="0" smtClean="0"/>
              <a:t>What is the name of the zoo in Jerusalem?</a:t>
            </a:r>
          </a:p>
          <a:p>
            <a:pPr lvl="1"/>
            <a:r>
              <a:rPr lang="en-GB" dirty="0" smtClean="0"/>
              <a:t>One point for the team who has the most members who’ve been there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Who built the first temple?</a:t>
            </a:r>
          </a:p>
          <a:p>
            <a:pPr lvl="1"/>
            <a:r>
              <a:rPr lang="en-GB" dirty="0" smtClean="0"/>
              <a:t>King Solomon of course</a:t>
            </a:r>
          </a:p>
          <a:p>
            <a:r>
              <a:rPr lang="en-GB" dirty="0" smtClean="0"/>
              <a:t>What is the big building at </a:t>
            </a:r>
            <a:r>
              <a:rPr lang="en-GB" dirty="0" err="1" smtClean="0"/>
              <a:t>Malcha</a:t>
            </a:r>
            <a:r>
              <a:rPr lang="en-GB" dirty="0" smtClean="0"/>
              <a:t>? Name both purposes</a:t>
            </a:r>
          </a:p>
          <a:p>
            <a:r>
              <a:rPr lang="en-GB" dirty="0" smtClean="0"/>
              <a:t>What was the Hebrew date of the destruction of both temples?</a:t>
            </a:r>
          </a:p>
          <a:p>
            <a:r>
              <a:rPr lang="en-GB" dirty="0" smtClean="0"/>
              <a:t>Who built the second temple?</a:t>
            </a:r>
          </a:p>
          <a:p>
            <a:pPr lvl="1"/>
            <a:r>
              <a:rPr lang="en-GB" dirty="0" smtClean="0"/>
              <a:t>King Herod</a:t>
            </a:r>
          </a:p>
          <a:p>
            <a:r>
              <a:rPr lang="en-GB" dirty="0" smtClean="0"/>
              <a:t>Name the former mayor of Jerusalem who’s recently been sent to prison and his charges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 which tribe’s allocation is Jerusalem?</a:t>
            </a:r>
          </a:p>
          <a:p>
            <a:pPr lvl="1"/>
            <a:r>
              <a:rPr lang="en-GB" dirty="0" smtClean="0"/>
              <a:t>Binyamin</a:t>
            </a:r>
          </a:p>
          <a:p>
            <a:r>
              <a:rPr lang="en-GB" dirty="0" smtClean="0"/>
              <a:t>Where is the Frank Sinatra building located?</a:t>
            </a:r>
          </a:p>
          <a:p>
            <a:pPr lvl="1"/>
            <a:r>
              <a:rPr lang="en-GB" dirty="0" smtClean="0"/>
              <a:t>Mount Scopus – Hebrew U</a:t>
            </a:r>
          </a:p>
          <a:p>
            <a:r>
              <a:rPr lang="en-GB" dirty="0" smtClean="0"/>
              <a:t>How long ago was Jerusalem established?</a:t>
            </a:r>
          </a:p>
          <a:p>
            <a:pPr lvl="1"/>
            <a:r>
              <a:rPr lang="en-GB" dirty="0" smtClean="0"/>
              <a:t>Around 3000 years ago</a:t>
            </a:r>
          </a:p>
          <a:p>
            <a:r>
              <a:rPr lang="en-GB" dirty="0" smtClean="0"/>
              <a:t>Why did they name the park opposite </a:t>
            </a:r>
            <a:r>
              <a:rPr lang="en-GB" dirty="0" err="1" smtClean="0"/>
              <a:t>Montefiore’s</a:t>
            </a:r>
            <a:r>
              <a:rPr lang="en-GB" dirty="0" smtClean="0"/>
              <a:t> Windmill, Liberty Park?</a:t>
            </a:r>
          </a:p>
          <a:p>
            <a:pPr lvl="1"/>
            <a:r>
              <a:rPr lang="en-GB" dirty="0" smtClean="0"/>
              <a:t>It contains a replica of the liberty bell park</a:t>
            </a:r>
          </a:p>
          <a:p>
            <a:r>
              <a:rPr lang="en-GB" dirty="0" smtClean="0"/>
              <a:t>Which famous Israeli Prime-Minister is not buried in Mount Herzl?</a:t>
            </a:r>
          </a:p>
          <a:p>
            <a:pPr lvl="1"/>
            <a:r>
              <a:rPr lang="en-GB" dirty="0" smtClean="0"/>
              <a:t>Why?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What are the four quarters of the city of Jerusalem?</a:t>
            </a:r>
          </a:p>
          <a:p>
            <a:pPr lvl="1"/>
            <a:r>
              <a:rPr lang="en-GB" dirty="0" smtClean="0"/>
              <a:t>Jewish, Armenian, Muslim and Christian</a:t>
            </a:r>
          </a:p>
          <a:p>
            <a:r>
              <a:rPr lang="en-GB" dirty="0" smtClean="0"/>
              <a:t>When was Yom </a:t>
            </a:r>
            <a:r>
              <a:rPr lang="en-GB" dirty="0" err="1" smtClean="0"/>
              <a:t>Yerushalyim</a:t>
            </a:r>
            <a:r>
              <a:rPr lang="en-GB" dirty="0" smtClean="0"/>
              <a:t> first celebrated and established?</a:t>
            </a:r>
          </a:p>
          <a:p>
            <a:r>
              <a:rPr lang="en-GB" dirty="0" smtClean="0"/>
              <a:t>When were the two biggest waves of development to </a:t>
            </a:r>
            <a:r>
              <a:rPr lang="en-GB" dirty="0" err="1" smtClean="0"/>
              <a:t>Jeruslaem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When was the “Basic Rule” of “Jerusalem, the capital of the State of Israel”, enacted?</a:t>
            </a:r>
          </a:p>
          <a:p>
            <a:pPr lvl="1"/>
            <a:r>
              <a:rPr lang="en-GB" dirty="0" smtClean="0"/>
              <a:t>1980</a:t>
            </a:r>
          </a:p>
          <a:p>
            <a:r>
              <a:rPr lang="en-GB" dirty="0" smtClean="0"/>
              <a:t>Which famous neighbourhood was the fifth built outside the walls of the old city?</a:t>
            </a:r>
          </a:p>
          <a:p>
            <a:pPr lvl="1"/>
            <a:r>
              <a:rPr lang="en-GB" dirty="0" smtClean="0"/>
              <a:t>And today is populated by ultra-orthodox Jews?</a:t>
            </a:r>
            <a:endParaRPr lang="en-GB" dirty="0"/>
          </a:p>
          <a:p>
            <a:pPr lvl="1"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the winner is....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/>
          <a:p>
            <a:r>
              <a:rPr lang="en-GB" dirty="0" smtClean="0"/>
              <a:t>Yom </a:t>
            </a:r>
            <a:r>
              <a:rPr lang="en-GB" dirty="0" err="1" smtClean="0"/>
              <a:t>Yerushalayim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Lucida Calligraphy" pitchFamily="66" charset="0"/>
              </a:rPr>
              <a:t>Celebrating</a:t>
            </a:r>
          </a:p>
          <a:p>
            <a:r>
              <a:rPr lang="en-GB" dirty="0" smtClean="0">
                <a:solidFill>
                  <a:srgbClr val="002060"/>
                </a:solidFill>
                <a:latin typeface="Lucida Calligraphy" pitchFamily="66" charset="0"/>
              </a:rPr>
              <a:t>Jerusalem Day</a:t>
            </a:r>
          </a:p>
          <a:p>
            <a:endParaRPr lang="en-GB" dirty="0">
              <a:solidFill>
                <a:srgbClr val="002060"/>
              </a:solidFill>
              <a:latin typeface="Lucida Calligraphy" pitchFamily="66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Lucida Calligraphy" pitchFamily="66" charset="0"/>
              </a:rPr>
              <a:t>Thank you for coming!</a:t>
            </a:r>
            <a:endParaRPr lang="en-GB" dirty="0">
              <a:solidFill>
                <a:srgbClr val="002060"/>
              </a:solidFill>
              <a:latin typeface="Lucida Calligraphy" pitchFamily="66" charset="0"/>
            </a:endParaRPr>
          </a:p>
        </p:txBody>
      </p:sp>
      <p:pic>
        <p:nvPicPr>
          <p:cNvPr id="4" name="Picture 3" descr="Or Shalia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5299100"/>
            <a:ext cx="3779912" cy="15588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/>
            <a:r>
              <a:rPr lang="en-GB" dirty="0" smtClean="0"/>
              <a:t>Name and sing a line of two songs which have the word ‘Jerusalem’ in it</a:t>
            </a:r>
          </a:p>
          <a:p>
            <a:pPr marL="514350" indent="-514350"/>
            <a:r>
              <a:rPr lang="en-GB" dirty="0" smtClean="0"/>
              <a:t>How many temples were built in Jerusalem?</a:t>
            </a:r>
          </a:p>
          <a:p>
            <a:pPr marL="514350" indent="-514350"/>
            <a:r>
              <a:rPr lang="en-GB" dirty="0" smtClean="0"/>
              <a:t>Name a religion for which Jerusalem is NOT a holy city </a:t>
            </a:r>
          </a:p>
          <a:p>
            <a:pPr marL="514350" indent="-514350"/>
            <a:r>
              <a:rPr lang="en-GB" dirty="0" smtClean="0"/>
              <a:t>What is the name of the University of Jerusalem?</a:t>
            </a:r>
          </a:p>
          <a:p>
            <a:pPr marL="514350" indent="-514350"/>
            <a:r>
              <a:rPr lang="en-GB" dirty="0" smtClean="0"/>
              <a:t>Which year was the Mount Scopus campus reopened at the Hebrew University?</a:t>
            </a:r>
          </a:p>
          <a:p>
            <a:pPr marL="514350" indent="-51435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When did the University first open?</a:t>
            </a:r>
          </a:p>
          <a:p>
            <a:pPr lvl="1"/>
            <a:r>
              <a:rPr lang="en-GB" dirty="0" smtClean="0"/>
              <a:t>1918 / 1925</a:t>
            </a:r>
          </a:p>
          <a:p>
            <a:r>
              <a:rPr lang="en-GB" dirty="0" smtClean="0"/>
              <a:t>Name 5 major sites and/or museums in Jerusalem</a:t>
            </a:r>
          </a:p>
          <a:p>
            <a:r>
              <a:rPr lang="en-GB" dirty="0" smtClean="0"/>
              <a:t>List 5 words in Hebrew that rhyme with </a:t>
            </a:r>
            <a:r>
              <a:rPr lang="en-GB" dirty="0" err="1" smtClean="0"/>
              <a:t>Yerushalayim</a:t>
            </a:r>
            <a:endParaRPr lang="en-GB" dirty="0" smtClean="0"/>
          </a:p>
          <a:p>
            <a:r>
              <a:rPr lang="en-GB" dirty="0" smtClean="0"/>
              <a:t>According to tradition, who established the city as the capital of the United Kingdom of Israel?</a:t>
            </a:r>
          </a:p>
          <a:p>
            <a:pPr lvl="1"/>
            <a:r>
              <a:rPr lang="en-GB" dirty="0" smtClean="0"/>
              <a:t>Kind David of course</a:t>
            </a:r>
          </a:p>
          <a:p>
            <a:r>
              <a:rPr lang="en-GB" dirty="0" smtClean="0"/>
              <a:t>How many times was Jerusalem besieged?</a:t>
            </a:r>
          </a:p>
          <a:p>
            <a:pPr lvl="1"/>
            <a:r>
              <a:rPr lang="en-GB" dirty="0" smtClean="0"/>
              <a:t>23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How many people live in </a:t>
            </a:r>
            <a:r>
              <a:rPr lang="en-GB" dirty="0" err="1" smtClean="0"/>
              <a:t>Jeruslaem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What’s the percentage of Jews?</a:t>
            </a:r>
          </a:p>
          <a:p>
            <a:pPr lvl="1"/>
            <a:r>
              <a:rPr lang="en-GB" dirty="0" smtClean="0"/>
              <a:t>62%</a:t>
            </a:r>
          </a:p>
          <a:p>
            <a:r>
              <a:rPr lang="en-GB" dirty="0" smtClean="0"/>
              <a:t>What’s the percentage of Christians?</a:t>
            </a:r>
          </a:p>
          <a:p>
            <a:pPr lvl="1"/>
            <a:r>
              <a:rPr lang="en-GB" dirty="0" smtClean="0"/>
              <a:t>Around 3%</a:t>
            </a:r>
          </a:p>
          <a:p>
            <a:r>
              <a:rPr lang="en-GB" dirty="0" smtClean="0"/>
              <a:t>What’s the percentage of Muslims?</a:t>
            </a:r>
          </a:p>
          <a:p>
            <a:pPr lvl="1"/>
            <a:r>
              <a:rPr lang="en-GB" dirty="0" smtClean="0"/>
              <a:t>Around 34%</a:t>
            </a:r>
          </a:p>
          <a:p>
            <a:r>
              <a:rPr lang="en-GB" dirty="0" smtClean="0"/>
              <a:t>Where in the bible is Jerusalem first mentioned?</a:t>
            </a:r>
          </a:p>
          <a:p>
            <a:pPr lvl="1"/>
            <a:r>
              <a:rPr lang="en-GB" dirty="0" smtClean="0"/>
              <a:t>Joshua</a:t>
            </a:r>
          </a:p>
          <a:p>
            <a:r>
              <a:rPr lang="en-GB" dirty="0" smtClean="0"/>
              <a:t>State three more names for the city of Jerusalem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Name the countries that controlled Jerusalem since 1900 until now</a:t>
            </a:r>
          </a:p>
          <a:p>
            <a:r>
              <a:rPr lang="en-GB" dirty="0" smtClean="0"/>
              <a:t>When was the neighbourhood </a:t>
            </a:r>
            <a:r>
              <a:rPr lang="en-GB" dirty="0"/>
              <a:t> </a:t>
            </a:r>
            <a:r>
              <a:rPr lang="en-GB" dirty="0" err="1" smtClean="0"/>
              <a:t>Mishkenot</a:t>
            </a:r>
            <a:r>
              <a:rPr lang="en-GB" dirty="0" smtClean="0"/>
              <a:t> </a:t>
            </a:r>
            <a:r>
              <a:rPr lang="en-GB" dirty="0" err="1" smtClean="0"/>
              <a:t>Sa'ananim</a:t>
            </a:r>
            <a:r>
              <a:rPr lang="en-GB" dirty="0" smtClean="0"/>
              <a:t> established?</a:t>
            </a:r>
          </a:p>
          <a:p>
            <a:pPr lvl="1"/>
            <a:r>
              <a:rPr lang="en-GB" dirty="0" smtClean="0"/>
              <a:t>1860</a:t>
            </a:r>
          </a:p>
          <a:p>
            <a:r>
              <a:rPr lang="en-GB" dirty="0" smtClean="0"/>
              <a:t>By whom?</a:t>
            </a:r>
          </a:p>
          <a:p>
            <a:r>
              <a:rPr lang="en-GB" dirty="0" smtClean="0"/>
              <a:t>How many famous gates are in the city of Jerusalem?</a:t>
            </a:r>
          </a:p>
          <a:p>
            <a:r>
              <a:rPr lang="en-GB" dirty="0" smtClean="0"/>
              <a:t>Name three gates in the city</a:t>
            </a:r>
          </a:p>
          <a:p>
            <a:pPr lvl="1"/>
            <a:r>
              <a:rPr lang="en-GB" dirty="0" smtClean="0"/>
              <a:t>New Gate (north-west); Damascus Gate (</a:t>
            </a:r>
            <a:r>
              <a:rPr lang="en-GB" dirty="0" err="1" smtClean="0"/>
              <a:t>Sha’ar</a:t>
            </a:r>
            <a:r>
              <a:rPr lang="en-GB" dirty="0" smtClean="0"/>
              <a:t> </a:t>
            </a:r>
            <a:r>
              <a:rPr lang="en-GB" dirty="0" err="1" smtClean="0"/>
              <a:t>Shchem</a:t>
            </a:r>
            <a:r>
              <a:rPr lang="en-GB" dirty="0" smtClean="0"/>
              <a:t>); Herod’s Gate (</a:t>
            </a:r>
            <a:r>
              <a:rPr lang="en-GB" dirty="0" err="1" smtClean="0"/>
              <a:t>Sha’ar</a:t>
            </a:r>
            <a:r>
              <a:rPr lang="en-GB" dirty="0" smtClean="0"/>
              <a:t> </a:t>
            </a:r>
            <a:r>
              <a:rPr lang="en-GB" dirty="0" err="1" smtClean="0"/>
              <a:t>Haprachim</a:t>
            </a:r>
            <a:r>
              <a:rPr lang="en-GB" dirty="0" smtClean="0"/>
              <a:t>); Lion’s Gate; Dung Gate (</a:t>
            </a:r>
            <a:r>
              <a:rPr lang="en-GB" dirty="0" err="1" smtClean="0"/>
              <a:t>Sha’ar</a:t>
            </a:r>
            <a:r>
              <a:rPr lang="en-GB" dirty="0" smtClean="0"/>
              <a:t> </a:t>
            </a:r>
            <a:r>
              <a:rPr lang="en-GB" dirty="0" err="1" smtClean="0"/>
              <a:t>HA’ashpatot</a:t>
            </a:r>
            <a:r>
              <a:rPr lang="en-GB" dirty="0" smtClean="0"/>
              <a:t>); Zion Gate; Jaffa Gate</a:t>
            </a:r>
          </a:p>
          <a:p>
            <a:r>
              <a:rPr lang="en-GB" dirty="0"/>
              <a:t> Who inhabited Jerusalem before the Israelites</a:t>
            </a:r>
            <a:r>
              <a:rPr lang="en-GB" dirty="0" smtClean="0"/>
              <a:t>?</a:t>
            </a:r>
          </a:p>
          <a:p>
            <a:pPr lvl="1"/>
            <a:r>
              <a:rPr lang="en-GB" dirty="0"/>
              <a:t>   </a:t>
            </a:r>
            <a:r>
              <a:rPr lang="en-GB" dirty="0" err="1"/>
              <a:t>Rechabites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       Hittites</a:t>
            </a:r>
            <a:br>
              <a:rPr lang="en-GB" dirty="0"/>
            </a:br>
            <a:r>
              <a:rPr lang="en-GB" dirty="0"/>
              <a:t>       Amorites</a:t>
            </a:r>
            <a:br>
              <a:rPr lang="en-GB" dirty="0"/>
            </a:br>
            <a:r>
              <a:rPr lang="en-GB" dirty="0"/>
              <a:t>       </a:t>
            </a:r>
            <a:r>
              <a:rPr lang="en-GB" dirty="0" err="1" smtClean="0"/>
              <a:t>Jebusites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GB" dirty="0" smtClean="0"/>
              <a:t>Which body of water is closest to Jerusalem?</a:t>
            </a:r>
          </a:p>
          <a:p>
            <a:r>
              <a:rPr lang="en-GB" dirty="0" smtClean="0"/>
              <a:t>Which animal is the symbol of the city?</a:t>
            </a:r>
          </a:p>
          <a:p>
            <a:r>
              <a:rPr lang="en-GB" dirty="0" smtClean="0"/>
              <a:t>What is the name of the city in Arabic?</a:t>
            </a:r>
          </a:p>
          <a:p>
            <a:r>
              <a:rPr lang="en-GB" dirty="0" smtClean="0"/>
              <a:t>What does it mean?</a:t>
            </a:r>
          </a:p>
          <a:p>
            <a:r>
              <a:rPr lang="en-GB" dirty="0" smtClean="0"/>
              <a:t>When were the stones surrounding the city built?</a:t>
            </a:r>
          </a:p>
          <a:p>
            <a:pPr lvl="1"/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century (Ottoman)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Where does the city rank in its holiness in Islam?</a:t>
            </a:r>
          </a:p>
          <a:p>
            <a:pPr lvl="1"/>
            <a:r>
              <a:rPr lang="en-GB" dirty="0" smtClean="0"/>
              <a:t>Third, after Mecca and Medina</a:t>
            </a:r>
          </a:p>
          <a:p>
            <a:r>
              <a:rPr lang="en-GB" dirty="0" smtClean="0"/>
              <a:t>What artefact is only display at the Israel Museum’s Shrine of the Book?</a:t>
            </a:r>
          </a:p>
          <a:p>
            <a:pPr lvl="1"/>
            <a:r>
              <a:rPr lang="en-GB" dirty="0" smtClean="0"/>
              <a:t>Dead Sea Scrolls</a:t>
            </a:r>
          </a:p>
          <a:p>
            <a:r>
              <a:rPr lang="en-GB" dirty="0" smtClean="0"/>
              <a:t>What’s the name of the big football stadium?</a:t>
            </a:r>
          </a:p>
          <a:p>
            <a:r>
              <a:rPr lang="en-GB" dirty="0" smtClean="0"/>
              <a:t>Who was it named after?</a:t>
            </a:r>
          </a:p>
          <a:p>
            <a:r>
              <a:rPr lang="en-GB" dirty="0" smtClean="0"/>
              <a:t>What collapsed in 2001, killing 23 people and injuring around 300?</a:t>
            </a:r>
          </a:p>
          <a:p>
            <a:pPr lvl="1"/>
            <a:r>
              <a:rPr lang="en-GB" dirty="0" smtClean="0"/>
              <a:t>Versailles Hall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ree-soldiers-40-yr-af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05064"/>
            <a:ext cx="4017579" cy="3052936"/>
          </a:xfrm>
          <a:prstGeom prst="rect">
            <a:avLst/>
          </a:prstGeom>
        </p:spPr>
      </p:pic>
      <p:pic>
        <p:nvPicPr>
          <p:cNvPr id="4" name="Picture 3" descr="Yom Yrushalayim - paratrooper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7536" y="3797768"/>
            <a:ext cx="4176464" cy="3060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are the men in the picture?</a:t>
            </a:r>
          </a:p>
          <a:p>
            <a:pPr lvl="1"/>
            <a:r>
              <a:rPr lang="en-GB" b="1" dirty="0"/>
              <a:t>Zion </a:t>
            </a:r>
            <a:r>
              <a:rPr lang="en-GB" b="1" dirty="0" err="1"/>
              <a:t>Karasenti</a:t>
            </a:r>
            <a:r>
              <a:rPr lang="en-GB" b="1" dirty="0"/>
              <a:t>, 64, now a director and choreographer, living in </a:t>
            </a:r>
            <a:r>
              <a:rPr lang="en-GB" b="1" dirty="0" err="1" smtClean="0"/>
              <a:t>Afula</a:t>
            </a:r>
            <a:endParaRPr lang="en-GB" b="1" dirty="0" smtClean="0"/>
          </a:p>
          <a:p>
            <a:pPr lvl="1"/>
            <a:r>
              <a:rPr lang="en-GB" b="1" dirty="0" err="1"/>
              <a:t>Yitzak</a:t>
            </a:r>
            <a:r>
              <a:rPr lang="en-GB" b="1" dirty="0"/>
              <a:t> </a:t>
            </a:r>
            <a:r>
              <a:rPr lang="en-GB" b="1" dirty="0" err="1"/>
              <a:t>Yifat</a:t>
            </a:r>
            <a:r>
              <a:rPr lang="en-GB" b="1" dirty="0"/>
              <a:t>, 64, now an obstetrics and gynaecology </a:t>
            </a:r>
            <a:r>
              <a:rPr lang="en-GB" b="1" dirty="0" smtClean="0"/>
              <a:t>surgeon</a:t>
            </a:r>
          </a:p>
          <a:p>
            <a:pPr lvl="1"/>
            <a:r>
              <a:rPr lang="en-GB" b="1" dirty="0" err="1"/>
              <a:t>Haim</a:t>
            </a:r>
            <a:r>
              <a:rPr lang="en-GB" b="1" dirty="0"/>
              <a:t> </a:t>
            </a:r>
            <a:r>
              <a:rPr lang="en-GB" b="1" dirty="0" err="1"/>
              <a:t>Oshri</a:t>
            </a:r>
            <a:r>
              <a:rPr lang="en-GB" b="1" dirty="0"/>
              <a:t>, 63, emigrated from Yemen to Israel in 1949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Team who’s one of its members have been most recently to Jerusalem gets a point</a:t>
            </a:r>
          </a:p>
          <a:p>
            <a:r>
              <a:rPr lang="en-GB" dirty="0" smtClean="0"/>
              <a:t>Team with a picture on a member’s Mobile-phone from Jerusalem gets a point</a:t>
            </a:r>
          </a:p>
          <a:p>
            <a:r>
              <a:rPr lang="en-GB" dirty="0" smtClean="0"/>
              <a:t>Who is the current mayor of Jerusalem?</a:t>
            </a:r>
          </a:p>
          <a:p>
            <a:pPr marL="742950" lvl="2" indent="-342900"/>
            <a:r>
              <a:rPr lang="en-GB" dirty="0" smtClean="0"/>
              <a:t>Nir </a:t>
            </a:r>
            <a:r>
              <a:rPr lang="en-GB" dirty="0" err="1" smtClean="0"/>
              <a:t>Barkat</a:t>
            </a:r>
            <a:endParaRPr lang="en-GB" dirty="0" smtClean="0"/>
          </a:p>
          <a:p>
            <a:r>
              <a:rPr lang="en-GB" dirty="0" smtClean="0"/>
              <a:t>Where in </a:t>
            </a:r>
            <a:r>
              <a:rPr lang="en-GB" dirty="0" err="1" smtClean="0"/>
              <a:t>Jeruslaem</a:t>
            </a:r>
            <a:r>
              <a:rPr lang="en-GB" dirty="0" smtClean="0"/>
              <a:t> is Herzl </a:t>
            </a:r>
            <a:r>
              <a:rPr lang="en-GB" dirty="0" err="1" smtClean="0"/>
              <a:t>Burried</a:t>
            </a:r>
            <a:r>
              <a:rPr lang="en-GB" dirty="0" smtClean="0"/>
              <a:t>?</a:t>
            </a:r>
          </a:p>
          <a:p>
            <a:r>
              <a:rPr lang="en-GB" dirty="0" smtClean="0"/>
              <a:t>Who resides at </a:t>
            </a:r>
            <a:r>
              <a:rPr lang="en-GB" dirty="0" err="1" smtClean="0"/>
              <a:t>Heychal</a:t>
            </a:r>
            <a:r>
              <a:rPr lang="en-GB" dirty="0" smtClean="0"/>
              <a:t> </a:t>
            </a:r>
            <a:r>
              <a:rPr lang="en-GB" dirty="0" err="1" smtClean="0"/>
              <a:t>Shlomo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The chief Rabbi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634</Words>
  <Application>Microsoft Office PowerPoint</Application>
  <PresentationFormat>‫הצגה על המסך (4:3)</PresentationFormat>
  <Paragraphs>100</Paragraphs>
  <Slides>15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6" baseType="lpstr">
      <vt:lpstr>Office Theme</vt:lpstr>
      <vt:lpstr>Yom Yerushalayim!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And the winner is....</vt:lpstr>
      <vt:lpstr>Yom Yerushalayim!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Yom Yerushalayim!</dc:title>
  <dc:creator>Or</dc:creator>
  <cp:lastModifiedBy>Windows7</cp:lastModifiedBy>
  <cp:revision>9</cp:revision>
  <dcterms:created xsi:type="dcterms:W3CDTF">2014-05-27T13:42:22Z</dcterms:created>
  <dcterms:modified xsi:type="dcterms:W3CDTF">2014-09-10T10:48:48Z</dcterms:modified>
</cp:coreProperties>
</file>