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1239" r:id="rId4"/>
    <p:sldId id="1236" r:id="rId5"/>
    <p:sldId id="1230" r:id="rId6"/>
    <p:sldId id="1224" r:id="rId7"/>
    <p:sldId id="1231" r:id="rId8"/>
    <p:sldId id="268" r:id="rId9"/>
    <p:sldId id="1234" r:id="rId10"/>
    <p:sldId id="1204" r:id="rId11"/>
    <p:sldId id="269" r:id="rId12"/>
    <p:sldId id="1191" r:id="rId13"/>
    <p:sldId id="1205" r:id="rId14"/>
    <p:sldId id="270" r:id="rId15"/>
    <p:sldId id="1235" r:id="rId16"/>
    <p:sldId id="1206" r:id="rId17"/>
    <p:sldId id="1229" r:id="rId18"/>
    <p:sldId id="1199" r:id="rId19"/>
    <p:sldId id="1200" r:id="rId20"/>
    <p:sldId id="1238" r:id="rId21"/>
    <p:sldId id="1215" r:id="rId22"/>
    <p:sldId id="1232" r:id="rId23"/>
    <p:sldId id="1209" r:id="rId24"/>
    <p:sldId id="1207" r:id="rId25"/>
    <p:sldId id="123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9E3D"/>
    <a:srgbClr val="8982AB"/>
    <a:srgbClr val="7CCED8"/>
    <a:srgbClr val="0A4A8E"/>
    <a:srgbClr val="900000"/>
    <a:srgbClr val="66271F"/>
    <a:srgbClr val="7C0000"/>
    <a:srgbClr val="7C281A"/>
    <a:srgbClr val="C8C4D9"/>
    <a:srgbClr val="B341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80"/>
    <p:restoredTop sz="94031" autoAdjust="0"/>
  </p:normalViewPr>
  <p:slideViewPr>
    <p:cSldViewPr snapToGrid="0" snapToObjects="1" showGuides="1">
      <p:cViewPr varScale="1">
        <p:scale>
          <a:sx n="65" d="100"/>
          <a:sy n="65" d="100"/>
        </p:scale>
        <p:origin x="1026" y="7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F95CA8-3ADC-C448-857E-A90D7B4096AD}" type="datetimeFigureOut">
              <a:rPr lang="en-US" smtClean="0"/>
              <a:t>9/8/2020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8F659D-2812-D04B-8865-E2017FA36512}" type="slidenum">
              <a:rPr lang="en-US" smtClean="0"/>
              <a:t>‹#›</a:t>
            </a:fld>
            <a:endParaRPr lang="en-US" dirty="0"/>
          </a:p>
        </p:txBody>
      </p:sp>
    </p:spTree>
    <p:extLst>
      <p:ext uri="{BB962C8B-B14F-4D97-AF65-F5344CB8AC3E}">
        <p14:creationId xmlns:p14="http://schemas.microsoft.com/office/powerpoint/2010/main" val="381917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8F659D-2812-D04B-8865-E2017FA36512}" type="slidenum">
              <a:rPr lang="en-US" smtClean="0"/>
              <a:t>1</a:t>
            </a:fld>
            <a:endParaRPr lang="en-US" dirty="0"/>
          </a:p>
        </p:txBody>
      </p:sp>
    </p:spTree>
    <p:extLst>
      <p:ext uri="{BB962C8B-B14F-4D97-AF65-F5344CB8AC3E}">
        <p14:creationId xmlns:p14="http://schemas.microsoft.com/office/powerpoint/2010/main" val="1837383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Foundation for stronger communities</a:t>
            </a:r>
          </a:p>
          <a:p>
            <a:r>
              <a:rPr lang="en-US" dirty="0"/>
              <a:t>Thriving communities that better represent Israeli society</a:t>
            </a:r>
          </a:p>
          <a:p>
            <a:r>
              <a:rPr lang="en-US" dirty="0"/>
              <a:t>Creating mechanisms</a:t>
            </a:r>
            <a:endParaRPr lang="en-US" b="0" dirty="0"/>
          </a:p>
        </p:txBody>
      </p:sp>
      <p:sp>
        <p:nvSpPr>
          <p:cNvPr id="4" name="Slide Number Placeholder 3"/>
          <p:cNvSpPr>
            <a:spLocks noGrp="1"/>
          </p:cNvSpPr>
          <p:nvPr>
            <p:ph type="sldNum" sz="quarter" idx="5"/>
          </p:nvPr>
        </p:nvSpPr>
        <p:spPr/>
        <p:txBody>
          <a:bodyPr/>
          <a:lstStyle/>
          <a:p>
            <a:fld id="{8F8F659D-2812-D04B-8865-E2017FA36512}" type="slidenum">
              <a:rPr lang="en-US" smtClean="0"/>
              <a:t>14</a:t>
            </a:fld>
            <a:endParaRPr lang="en-US" dirty="0"/>
          </a:p>
        </p:txBody>
      </p:sp>
    </p:spTree>
    <p:extLst>
      <p:ext uri="{BB962C8B-B14F-4D97-AF65-F5344CB8AC3E}">
        <p14:creationId xmlns:p14="http://schemas.microsoft.com/office/powerpoint/2010/main" val="2009954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8F659D-2812-D04B-8865-E2017FA36512}" type="slidenum">
              <a:rPr lang="en-US" smtClean="0"/>
              <a:t>15</a:t>
            </a:fld>
            <a:endParaRPr lang="en-US" dirty="0"/>
          </a:p>
        </p:txBody>
      </p:sp>
    </p:spTree>
    <p:extLst>
      <p:ext uri="{BB962C8B-B14F-4D97-AF65-F5344CB8AC3E}">
        <p14:creationId xmlns:p14="http://schemas.microsoft.com/office/powerpoint/2010/main" val="3546160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970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7258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3864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slide as shown earlier in the deck but with program names</a:t>
            </a:r>
          </a:p>
        </p:txBody>
      </p:sp>
      <p:sp>
        <p:nvSpPr>
          <p:cNvPr id="4" name="Slide Number Placeholder 3"/>
          <p:cNvSpPr>
            <a:spLocks noGrp="1"/>
          </p:cNvSpPr>
          <p:nvPr>
            <p:ph type="sldNum" sz="quarter" idx="5"/>
          </p:nvPr>
        </p:nvSpPr>
        <p:spPr/>
        <p:txBody>
          <a:bodyPr/>
          <a:lstStyle/>
          <a:p>
            <a:fld id="{8F8F659D-2812-D04B-8865-E2017FA36512}" type="slidenum">
              <a:rPr lang="en-US" smtClean="0"/>
              <a:t>20</a:t>
            </a:fld>
            <a:endParaRPr lang="en-US" dirty="0"/>
          </a:p>
        </p:txBody>
      </p:sp>
    </p:spTree>
    <p:extLst>
      <p:ext uri="{BB962C8B-B14F-4D97-AF65-F5344CB8AC3E}">
        <p14:creationId xmlns:p14="http://schemas.microsoft.com/office/powerpoint/2010/main" val="520595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Ben-Gurion grappled with the creation of the State. Today we strive to create opportunities for all Jews to have a connection to Israel and to support one another.</a:t>
            </a:r>
          </a:p>
          <a:p>
            <a:endParaRPr lang="en-US" dirty="0"/>
          </a:p>
          <a:p>
            <a:r>
              <a:rPr lang="en-US" dirty="0"/>
              <a:t>The story of The Jewish Agency for Israel continues to be as relevant today as when Ben-Gurion led it more than 90 years ago.</a:t>
            </a:r>
          </a:p>
        </p:txBody>
      </p:sp>
      <p:sp>
        <p:nvSpPr>
          <p:cNvPr id="4" name="Slide Number Placeholder 3"/>
          <p:cNvSpPr>
            <a:spLocks noGrp="1"/>
          </p:cNvSpPr>
          <p:nvPr>
            <p:ph type="sldNum" sz="quarter" idx="5"/>
          </p:nvPr>
        </p:nvSpPr>
        <p:spPr/>
        <p:txBody>
          <a:bodyPr/>
          <a:lstStyle/>
          <a:p>
            <a:fld id="{8F8F659D-2812-D04B-8865-E2017FA36512}" type="slidenum">
              <a:rPr lang="en-US" smtClean="0"/>
              <a:t>21</a:t>
            </a:fld>
            <a:endParaRPr lang="en-US" dirty="0"/>
          </a:p>
        </p:txBody>
      </p:sp>
    </p:spTree>
    <p:extLst>
      <p:ext uri="{BB962C8B-B14F-4D97-AF65-F5344CB8AC3E}">
        <p14:creationId xmlns:p14="http://schemas.microsoft.com/office/powerpoint/2010/main" val="3385403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1646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8777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400" dirty="0">
                <a:solidFill>
                  <a:schemeClr val="tx1">
                    <a:lumMod val="65000"/>
                    <a:lumOff val="35000"/>
                  </a:schemeClr>
                </a:solidFill>
                <a:latin typeface="Arial" panose="020B0604020202020204" pitchFamily="34" charset="0"/>
                <a:cs typeface="Arial" panose="020B0604020202020204" pitchFamily="34" charset="0"/>
              </a:rPr>
              <a:t>Rough notes</a:t>
            </a:r>
          </a:p>
          <a:p>
            <a:pPr marL="0" indent="0">
              <a:buFont typeface="Arial" panose="020B0604020202020204" pitchFamily="34" charset="0"/>
              <a:buNone/>
            </a:pP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2400" dirty="0">
                <a:solidFill>
                  <a:schemeClr val="tx1">
                    <a:lumMod val="65000"/>
                    <a:lumOff val="35000"/>
                  </a:schemeClr>
                </a:solidFill>
                <a:latin typeface="Arial" panose="020B0604020202020204" pitchFamily="34" charset="0"/>
                <a:cs typeface="Arial" panose="020B0604020202020204" pitchFamily="34" charset="0"/>
              </a:rPr>
              <a:t>Bringing Jews of the world to live in Israel</a:t>
            </a:r>
          </a:p>
          <a:p>
            <a:pPr marL="0" indent="0">
              <a:buFont typeface="Arial" panose="020B0604020202020204" pitchFamily="34" charset="0"/>
              <a:buNone/>
            </a:pPr>
            <a:r>
              <a:rPr lang="en-US" sz="2400" dirty="0">
                <a:solidFill>
                  <a:schemeClr val="tx1">
                    <a:lumMod val="65000"/>
                    <a:lumOff val="35000"/>
                  </a:schemeClr>
                </a:solidFill>
                <a:latin typeface="Arial" panose="020B0604020202020204" pitchFamily="34" charset="0"/>
                <a:cs typeface="Arial" panose="020B0604020202020204" pitchFamily="34" charset="0"/>
              </a:rPr>
              <a:t>-</a:t>
            </a:r>
            <a:r>
              <a:rPr lang="en-US" sz="2000" dirty="0">
                <a:solidFill>
                  <a:schemeClr val="tx1">
                    <a:lumMod val="65000"/>
                    <a:lumOff val="35000"/>
                  </a:schemeClr>
                </a:solidFill>
                <a:latin typeface="Arial" panose="020B0604020202020204" pitchFamily="34" charset="0"/>
                <a:cs typeface="Arial" panose="020B0604020202020204" pitchFamily="34" charset="0"/>
              </a:rPr>
              <a:t>Operation Red Carpet, Moses, Solomon to flights from France, Aliyah and Mexico in the last few months</a:t>
            </a: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marL="457200" lvl="1" indent="0">
              <a:buFont typeface="Arial" panose="020B0604020202020204" pitchFamily="34" charset="0"/>
              <a:buNone/>
            </a:pP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2400" dirty="0">
                <a:solidFill>
                  <a:schemeClr val="tx1">
                    <a:lumMod val="65000"/>
                    <a:lumOff val="35000"/>
                  </a:schemeClr>
                </a:solidFill>
                <a:latin typeface="Arial" panose="020B0604020202020204" pitchFamily="34" charset="0"/>
                <a:cs typeface="Arial" panose="020B0604020202020204" pitchFamily="34" charset="0"/>
              </a:rPr>
              <a:t>Developing the country economically with direct support from world Jewry</a:t>
            </a:r>
          </a:p>
          <a:p>
            <a:pPr marL="0" indent="0">
              <a:buFont typeface="Arial" panose="020B0604020202020204" pitchFamily="34" charset="0"/>
              <a:buNone/>
            </a:pPr>
            <a:r>
              <a:rPr lang="en-US" sz="2400" dirty="0">
                <a:solidFill>
                  <a:schemeClr val="tx1">
                    <a:lumMod val="65000"/>
                    <a:lumOff val="35000"/>
                  </a:schemeClr>
                </a:solidFill>
                <a:latin typeface="Arial" panose="020B0604020202020204" pitchFamily="34" charset="0"/>
                <a:cs typeface="Arial" panose="020B0604020202020204" pitchFamily="34" charset="0"/>
              </a:rPr>
              <a:t>- </a:t>
            </a:r>
            <a:r>
              <a:rPr lang="en-US" sz="2000" dirty="0">
                <a:solidFill>
                  <a:schemeClr val="tx1">
                    <a:lumMod val="65000"/>
                    <a:lumOff val="35000"/>
                  </a:schemeClr>
                </a:solidFill>
                <a:latin typeface="Arial" panose="020B0604020202020204" pitchFamily="34" charset="0"/>
                <a:cs typeface="Arial" panose="020B0604020202020204" pitchFamily="34" charset="0"/>
              </a:rPr>
              <a:t>From El Al, the Bank of Israel and Tel Aviv’s north port to 400 villages and kibbutzim</a:t>
            </a:r>
          </a:p>
          <a:p>
            <a:pPr marL="457200" lvl="1" indent="0">
              <a:buFont typeface="Arial" panose="020B0604020202020204" pitchFamily="34" charset="0"/>
              <a:buNone/>
            </a:pP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2400" dirty="0">
                <a:solidFill>
                  <a:schemeClr val="tx1">
                    <a:lumMod val="65000"/>
                    <a:lumOff val="35000"/>
                  </a:schemeClr>
                </a:solidFill>
                <a:latin typeface="Arial" panose="020B0604020202020204" pitchFamily="34" charset="0"/>
                <a:cs typeface="Arial" panose="020B0604020202020204" pitchFamily="34" charset="0"/>
              </a:rPr>
              <a:t>Keeping us together as a People with Israel at the center</a:t>
            </a:r>
          </a:p>
          <a:p>
            <a:pPr marL="0" indent="0">
              <a:buFont typeface="Arial" panose="020B0604020202020204" pitchFamily="34" charset="0"/>
              <a:buNone/>
            </a:pPr>
            <a:r>
              <a:rPr lang="en-US" sz="2400" dirty="0">
                <a:solidFill>
                  <a:schemeClr val="tx1">
                    <a:lumMod val="65000"/>
                    <a:lumOff val="35000"/>
                  </a:schemeClr>
                </a:solidFill>
                <a:latin typeface="Arial" panose="020B0604020202020204" pitchFamily="34" charset="0"/>
                <a:cs typeface="Arial" panose="020B0604020202020204" pitchFamily="34" charset="0"/>
              </a:rPr>
              <a:t>- </a:t>
            </a:r>
            <a:r>
              <a:rPr lang="en-US" sz="2000" dirty="0">
                <a:solidFill>
                  <a:schemeClr val="tx1">
                    <a:lumMod val="65000"/>
                    <a:lumOff val="35000"/>
                  </a:schemeClr>
                </a:solidFill>
                <a:latin typeface="Arial" panose="020B0604020202020204" pitchFamily="34" charset="0"/>
                <a:cs typeface="Arial" panose="020B0604020202020204" pitchFamily="34" charset="0"/>
              </a:rPr>
              <a:t>Shlichim as country managers since the beginning; formal and informal education in the FSU, Latin America, Europe, Africa and Australia; Project Renewal</a:t>
            </a:r>
          </a:p>
        </p:txBody>
      </p:sp>
      <p:sp>
        <p:nvSpPr>
          <p:cNvPr id="4" name="Slide Number Placeholder 3"/>
          <p:cNvSpPr>
            <a:spLocks noGrp="1"/>
          </p:cNvSpPr>
          <p:nvPr>
            <p:ph type="sldNum" sz="quarter" idx="5"/>
          </p:nvPr>
        </p:nvSpPr>
        <p:spPr/>
        <p:txBody>
          <a:bodyPr/>
          <a:lstStyle/>
          <a:p>
            <a:fld id="{8F8F659D-2812-D04B-8865-E2017FA36512}" type="slidenum">
              <a:rPr lang="en-US" smtClean="0"/>
              <a:t>3</a:t>
            </a:fld>
            <a:endParaRPr lang="en-US" dirty="0"/>
          </a:p>
        </p:txBody>
      </p:sp>
    </p:spTree>
    <p:extLst>
      <p:ext uri="{BB962C8B-B14F-4D97-AF65-F5344CB8AC3E}">
        <p14:creationId xmlns:p14="http://schemas.microsoft.com/office/powerpoint/2010/main" val="1303509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65 countries</a:t>
            </a:r>
          </a:p>
          <a:p>
            <a:endParaRPr lang="en-US" dirty="0"/>
          </a:p>
          <a:p>
            <a:r>
              <a:rPr lang="en-US" dirty="0"/>
              <a:t>Living bridge– the 6 ways to answer why us – unique about us.</a:t>
            </a:r>
          </a:p>
        </p:txBody>
      </p:sp>
      <p:sp>
        <p:nvSpPr>
          <p:cNvPr id="4" name="Slide Number Placeholder 3"/>
          <p:cNvSpPr>
            <a:spLocks noGrp="1"/>
          </p:cNvSpPr>
          <p:nvPr>
            <p:ph type="sldNum" sz="quarter" idx="5"/>
          </p:nvPr>
        </p:nvSpPr>
        <p:spPr/>
        <p:txBody>
          <a:bodyPr/>
          <a:lstStyle/>
          <a:p>
            <a:fld id="{8F8F659D-2812-D04B-8865-E2017FA36512}" type="slidenum">
              <a:rPr lang="en-US" smtClean="0"/>
              <a:t>4</a:t>
            </a:fld>
            <a:endParaRPr lang="en-US" dirty="0"/>
          </a:p>
        </p:txBody>
      </p:sp>
    </p:spTree>
    <p:extLst>
      <p:ext uri="{BB962C8B-B14F-4D97-AF65-F5344CB8AC3E}">
        <p14:creationId xmlns:p14="http://schemas.microsoft.com/office/powerpoint/2010/main" val="14039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8F659D-2812-D04B-8865-E2017FA36512}" type="slidenum">
              <a:rPr lang="en-US" smtClean="0"/>
              <a:t>6</a:t>
            </a:fld>
            <a:endParaRPr lang="en-US" dirty="0"/>
          </a:p>
        </p:txBody>
      </p:sp>
    </p:spTree>
    <p:extLst>
      <p:ext uri="{BB962C8B-B14F-4D97-AF65-F5344CB8AC3E}">
        <p14:creationId xmlns:p14="http://schemas.microsoft.com/office/powerpoint/2010/main" val="2095873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65 countries</a:t>
            </a:r>
          </a:p>
          <a:p>
            <a:endParaRPr lang="en-US" dirty="0"/>
          </a:p>
          <a:p>
            <a:r>
              <a:rPr lang="en-US" dirty="0"/>
              <a:t>Living bridge– the 6 ways to answer why us – unique about us.</a:t>
            </a:r>
          </a:p>
        </p:txBody>
      </p:sp>
      <p:sp>
        <p:nvSpPr>
          <p:cNvPr id="4" name="Slide Number Placeholder 3"/>
          <p:cNvSpPr>
            <a:spLocks noGrp="1"/>
          </p:cNvSpPr>
          <p:nvPr>
            <p:ph type="sldNum" sz="quarter" idx="5"/>
          </p:nvPr>
        </p:nvSpPr>
        <p:spPr/>
        <p:txBody>
          <a:bodyPr/>
          <a:lstStyle/>
          <a:p>
            <a:fld id="{8F8F659D-2812-D04B-8865-E2017FA36512}" type="slidenum">
              <a:rPr lang="en-US" smtClean="0"/>
              <a:t>7</a:t>
            </a:fld>
            <a:endParaRPr lang="en-US" dirty="0"/>
          </a:p>
        </p:txBody>
      </p:sp>
    </p:spTree>
    <p:extLst>
      <p:ext uri="{BB962C8B-B14F-4D97-AF65-F5344CB8AC3E}">
        <p14:creationId xmlns:p14="http://schemas.microsoft.com/office/powerpoint/2010/main" val="2119555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doing 3 things: Aliyah</a:t>
            </a:r>
          </a:p>
          <a:p>
            <a:r>
              <a:rPr lang="en-US" dirty="0"/>
              <a:t>[next slide] Connecting</a:t>
            </a:r>
          </a:p>
          <a:p>
            <a:r>
              <a:rPr lang="en-US" dirty="0"/>
              <a:t>[next slide] Israeli Society</a:t>
            </a:r>
          </a:p>
        </p:txBody>
      </p:sp>
      <p:sp>
        <p:nvSpPr>
          <p:cNvPr id="4" name="Slide Number Placeholder 3"/>
          <p:cNvSpPr>
            <a:spLocks noGrp="1"/>
          </p:cNvSpPr>
          <p:nvPr>
            <p:ph type="sldNum" sz="quarter" idx="5"/>
          </p:nvPr>
        </p:nvSpPr>
        <p:spPr/>
        <p:txBody>
          <a:bodyPr/>
          <a:lstStyle/>
          <a:p>
            <a:fld id="{8F8F659D-2812-D04B-8865-E2017FA36512}" type="slidenum">
              <a:rPr lang="en-US" smtClean="0"/>
              <a:t>8</a:t>
            </a:fld>
            <a:endParaRPr lang="en-US" dirty="0"/>
          </a:p>
        </p:txBody>
      </p:sp>
    </p:spTree>
    <p:extLst>
      <p:ext uri="{BB962C8B-B14F-4D97-AF65-F5344CB8AC3E}">
        <p14:creationId xmlns:p14="http://schemas.microsoft.com/office/powerpoint/2010/main" val="2385327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8F659D-2812-D04B-8865-E2017FA36512}" type="slidenum">
              <a:rPr lang="en-US" smtClean="0"/>
              <a:t>9</a:t>
            </a:fld>
            <a:endParaRPr lang="en-US" dirty="0"/>
          </a:p>
        </p:txBody>
      </p:sp>
    </p:spTree>
    <p:extLst>
      <p:ext uri="{BB962C8B-B14F-4D97-AF65-F5344CB8AC3E}">
        <p14:creationId xmlns:p14="http://schemas.microsoft.com/office/powerpoint/2010/main" val="2765281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sz="1200" dirty="0">
                <a:solidFill>
                  <a:schemeClr val="bg1"/>
                </a:solidFill>
                <a:latin typeface="Arial" panose="020B0604020202020204" pitchFamily="34" charset="0"/>
                <a:cs typeface="Arial" panose="020B0604020202020204" pitchFamily="34" charset="0"/>
              </a:rPr>
              <a:t>We are a global Jewish family.</a:t>
            </a:r>
          </a:p>
        </p:txBody>
      </p:sp>
      <p:sp>
        <p:nvSpPr>
          <p:cNvPr id="4" name="Slide Number Placeholder 3"/>
          <p:cNvSpPr>
            <a:spLocks noGrp="1"/>
          </p:cNvSpPr>
          <p:nvPr>
            <p:ph type="sldNum" sz="quarter" idx="5"/>
          </p:nvPr>
        </p:nvSpPr>
        <p:spPr/>
        <p:txBody>
          <a:bodyPr/>
          <a:lstStyle/>
          <a:p>
            <a:fld id="{8F8F659D-2812-D04B-8865-E2017FA36512}" type="slidenum">
              <a:rPr lang="en-US" smtClean="0"/>
              <a:t>11</a:t>
            </a:fld>
            <a:endParaRPr lang="en-US" dirty="0"/>
          </a:p>
        </p:txBody>
      </p:sp>
    </p:spTree>
    <p:extLst>
      <p:ext uri="{BB962C8B-B14F-4D97-AF65-F5344CB8AC3E}">
        <p14:creationId xmlns:p14="http://schemas.microsoft.com/office/powerpoint/2010/main" val="125179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the only organization in the Jewish world where all voices are heard and all perspectives are discussed. The only place where the full range of Jewish expression and experience come to the table. We are the Global Jewish Table.</a:t>
            </a:r>
            <a:endParaRPr lang="en-US" sz="1200" dirty="0">
              <a:solidFill>
                <a:schemeClr val="bg1"/>
              </a:solidFill>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F8F659D-2812-D04B-8865-E2017FA36512}" type="slidenum">
              <a:rPr lang="en-US" smtClean="0"/>
              <a:t>12</a:t>
            </a:fld>
            <a:endParaRPr lang="en-US" dirty="0"/>
          </a:p>
        </p:txBody>
      </p:sp>
    </p:spTree>
    <p:extLst>
      <p:ext uri="{BB962C8B-B14F-4D97-AF65-F5344CB8AC3E}">
        <p14:creationId xmlns:p14="http://schemas.microsoft.com/office/powerpoint/2010/main" val="1375733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7A0AA-C092-A541-B21D-80F984A13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9A15BD-1BAC-284C-9D78-6711ED2058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DDDECB-7E6E-6F47-A91D-6109E290EF52}"/>
              </a:ext>
            </a:extLst>
          </p:cNvPr>
          <p:cNvSpPr>
            <a:spLocks noGrp="1"/>
          </p:cNvSpPr>
          <p:nvPr>
            <p:ph type="dt" sz="half" idx="10"/>
          </p:nvPr>
        </p:nvSpPr>
        <p:spPr/>
        <p:txBody>
          <a:bodyPr/>
          <a:lstStyle/>
          <a:p>
            <a:fld id="{3FABAA69-4311-C649-B26F-E0B222B2C06C}" type="datetimeFigureOut">
              <a:rPr lang="en-US" smtClean="0"/>
              <a:t>9/8/2020</a:t>
            </a:fld>
            <a:endParaRPr lang="en-US" dirty="0"/>
          </a:p>
        </p:txBody>
      </p:sp>
      <p:sp>
        <p:nvSpPr>
          <p:cNvPr id="5" name="Footer Placeholder 4">
            <a:extLst>
              <a:ext uri="{FF2B5EF4-FFF2-40B4-BE49-F238E27FC236}">
                <a16:creationId xmlns:a16="http://schemas.microsoft.com/office/drawing/2014/main" id="{39E44816-598C-3142-8757-CAF48376F9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B77554-E4FE-0142-BE91-6F3EBA363331}"/>
              </a:ext>
            </a:extLst>
          </p:cNvPr>
          <p:cNvSpPr>
            <a:spLocks noGrp="1"/>
          </p:cNvSpPr>
          <p:nvPr>
            <p:ph type="sldNum" sz="quarter" idx="12"/>
          </p:nvPr>
        </p:nvSpPr>
        <p:spPr/>
        <p:txBody>
          <a:bodyPr/>
          <a:lstStyle/>
          <a:p>
            <a:fld id="{FCE61232-D3B6-B74E-A479-2632B988D8BF}" type="slidenum">
              <a:rPr lang="en-US" smtClean="0"/>
              <a:t>‹#›</a:t>
            </a:fld>
            <a:endParaRPr lang="en-US" dirty="0"/>
          </a:p>
        </p:txBody>
      </p:sp>
    </p:spTree>
    <p:extLst>
      <p:ext uri="{BB962C8B-B14F-4D97-AF65-F5344CB8AC3E}">
        <p14:creationId xmlns:p14="http://schemas.microsoft.com/office/powerpoint/2010/main" val="895477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9564B-91BC-C348-844F-14C580D37B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5508C-A67F-B047-90A8-1F6617DD63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512544-515F-EE4E-8CFD-F5FA39638D27}"/>
              </a:ext>
            </a:extLst>
          </p:cNvPr>
          <p:cNvSpPr>
            <a:spLocks noGrp="1"/>
          </p:cNvSpPr>
          <p:nvPr>
            <p:ph type="dt" sz="half" idx="10"/>
          </p:nvPr>
        </p:nvSpPr>
        <p:spPr/>
        <p:txBody>
          <a:bodyPr/>
          <a:lstStyle/>
          <a:p>
            <a:fld id="{3FABAA69-4311-C649-B26F-E0B222B2C06C}" type="datetimeFigureOut">
              <a:rPr lang="en-US" smtClean="0"/>
              <a:t>9/8/2020</a:t>
            </a:fld>
            <a:endParaRPr lang="en-US" dirty="0"/>
          </a:p>
        </p:txBody>
      </p:sp>
      <p:sp>
        <p:nvSpPr>
          <p:cNvPr id="5" name="Footer Placeholder 4">
            <a:extLst>
              <a:ext uri="{FF2B5EF4-FFF2-40B4-BE49-F238E27FC236}">
                <a16:creationId xmlns:a16="http://schemas.microsoft.com/office/drawing/2014/main" id="{C1E274E0-6BF1-E44E-A7A8-A8163DEDE1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04A9EE6-30BE-734B-B856-4F5B60B0B03F}"/>
              </a:ext>
            </a:extLst>
          </p:cNvPr>
          <p:cNvSpPr>
            <a:spLocks noGrp="1"/>
          </p:cNvSpPr>
          <p:nvPr>
            <p:ph type="sldNum" sz="quarter" idx="12"/>
          </p:nvPr>
        </p:nvSpPr>
        <p:spPr/>
        <p:txBody>
          <a:bodyPr/>
          <a:lstStyle/>
          <a:p>
            <a:fld id="{FCE61232-D3B6-B74E-A479-2632B988D8BF}" type="slidenum">
              <a:rPr lang="en-US" smtClean="0"/>
              <a:t>‹#›</a:t>
            </a:fld>
            <a:endParaRPr lang="en-US" dirty="0"/>
          </a:p>
        </p:txBody>
      </p:sp>
    </p:spTree>
    <p:extLst>
      <p:ext uri="{BB962C8B-B14F-4D97-AF65-F5344CB8AC3E}">
        <p14:creationId xmlns:p14="http://schemas.microsoft.com/office/powerpoint/2010/main" val="1311482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4B8CA9-702C-FC47-9816-FE51615637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A18495-BE00-A74F-89BB-854FBD1450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9DD9F-1C90-BE4D-A39C-095521562B32}"/>
              </a:ext>
            </a:extLst>
          </p:cNvPr>
          <p:cNvSpPr>
            <a:spLocks noGrp="1"/>
          </p:cNvSpPr>
          <p:nvPr>
            <p:ph type="dt" sz="half" idx="10"/>
          </p:nvPr>
        </p:nvSpPr>
        <p:spPr/>
        <p:txBody>
          <a:bodyPr/>
          <a:lstStyle/>
          <a:p>
            <a:fld id="{3FABAA69-4311-C649-B26F-E0B222B2C06C}" type="datetimeFigureOut">
              <a:rPr lang="en-US" smtClean="0"/>
              <a:t>9/8/2020</a:t>
            </a:fld>
            <a:endParaRPr lang="en-US" dirty="0"/>
          </a:p>
        </p:txBody>
      </p:sp>
      <p:sp>
        <p:nvSpPr>
          <p:cNvPr id="5" name="Footer Placeholder 4">
            <a:extLst>
              <a:ext uri="{FF2B5EF4-FFF2-40B4-BE49-F238E27FC236}">
                <a16:creationId xmlns:a16="http://schemas.microsoft.com/office/drawing/2014/main" id="{CEDD99AF-F0F9-CC4E-9154-037AD23BD8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D8AEFF-65F6-1B47-9FAC-65D620B80547}"/>
              </a:ext>
            </a:extLst>
          </p:cNvPr>
          <p:cNvSpPr>
            <a:spLocks noGrp="1"/>
          </p:cNvSpPr>
          <p:nvPr>
            <p:ph type="sldNum" sz="quarter" idx="12"/>
          </p:nvPr>
        </p:nvSpPr>
        <p:spPr/>
        <p:txBody>
          <a:bodyPr/>
          <a:lstStyle/>
          <a:p>
            <a:fld id="{FCE61232-D3B6-B74E-A479-2632B988D8BF}" type="slidenum">
              <a:rPr lang="en-US" smtClean="0"/>
              <a:t>‹#›</a:t>
            </a:fld>
            <a:endParaRPr lang="en-US" dirty="0"/>
          </a:p>
        </p:txBody>
      </p:sp>
    </p:spTree>
    <p:extLst>
      <p:ext uri="{BB962C8B-B14F-4D97-AF65-F5344CB8AC3E}">
        <p14:creationId xmlns:p14="http://schemas.microsoft.com/office/powerpoint/2010/main" val="1959780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5" name="Rectangle 4"/>
          <p:cNvSpPr/>
          <p:nvPr userDrawn="1"/>
        </p:nvSpPr>
        <p:spPr>
          <a:xfrm>
            <a:off x="0" y="0"/>
            <a:ext cx="8104093" cy="6172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Picture Placeholder 2"/>
          <p:cNvSpPr>
            <a:spLocks noGrp="1"/>
          </p:cNvSpPr>
          <p:nvPr>
            <p:ph type="pic" idx="1"/>
          </p:nvPr>
        </p:nvSpPr>
        <p:spPr>
          <a:xfrm>
            <a:off x="8104093" y="0"/>
            <a:ext cx="4087907" cy="61722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6" name="Title 1"/>
          <p:cNvSpPr>
            <a:spLocks noGrp="1"/>
          </p:cNvSpPr>
          <p:nvPr>
            <p:ph type="title" hasCustomPrompt="1"/>
          </p:nvPr>
        </p:nvSpPr>
        <p:spPr>
          <a:xfrm>
            <a:off x="609599" y="533400"/>
            <a:ext cx="6896847" cy="760413"/>
          </a:xfrm>
          <a:prstGeom prst="rect">
            <a:avLst/>
          </a:prstGeom>
        </p:spPr>
        <p:txBody>
          <a:bodyPr/>
          <a:lstStyle>
            <a:lvl1pPr algn="l">
              <a:defRPr sz="5333" b="1" i="0">
                <a:solidFill>
                  <a:schemeClr val="tx1">
                    <a:lumMod val="65000"/>
                    <a:lumOff val="35000"/>
                  </a:schemeClr>
                </a:solidFill>
                <a:latin typeface="Arial" charset="0"/>
                <a:ea typeface="Arial" charset="0"/>
                <a:cs typeface="Arial" charset="0"/>
              </a:defRPr>
            </a:lvl1pPr>
          </a:lstStyle>
          <a:p>
            <a:r>
              <a:rPr lang="en-US" dirty="0"/>
              <a:t>This is the title</a:t>
            </a:r>
          </a:p>
        </p:txBody>
      </p:sp>
      <p:sp>
        <p:nvSpPr>
          <p:cNvPr id="7" name="Content Placeholder 2"/>
          <p:cNvSpPr>
            <a:spLocks noGrp="1"/>
          </p:cNvSpPr>
          <p:nvPr>
            <p:ph idx="10"/>
          </p:nvPr>
        </p:nvSpPr>
        <p:spPr>
          <a:xfrm>
            <a:off x="609599" y="1417637"/>
            <a:ext cx="6896847" cy="4525963"/>
          </a:xfrm>
          <a:prstGeom prst="rect">
            <a:avLst/>
          </a:prstGeom>
        </p:spPr>
        <p:txBody>
          <a:bodyPr/>
          <a:lstStyle>
            <a:lvl1pPr marL="0" indent="0">
              <a:buNone/>
              <a:defRPr sz="2667">
                <a:solidFill>
                  <a:schemeClr val="tx1">
                    <a:lumMod val="65000"/>
                    <a:lumOff val="35000"/>
                  </a:schemeClr>
                </a:solidFill>
                <a:latin typeface="Arial" charset="0"/>
                <a:ea typeface="Arial" charset="0"/>
                <a:cs typeface="Arial" charset="0"/>
              </a:defRPr>
            </a:lvl1pPr>
            <a:lvl2pPr marL="990575" indent="-380990">
              <a:buFont typeface="Arial" panose="020B0604020202020204" pitchFamily="34" charset="0"/>
              <a:buChar char="•"/>
              <a:defRPr sz="2400">
                <a:solidFill>
                  <a:schemeClr val="tx1">
                    <a:lumMod val="65000"/>
                    <a:lumOff val="35000"/>
                  </a:schemeClr>
                </a:solidFill>
                <a:latin typeface="Arial" charset="0"/>
                <a:ea typeface="Arial" charset="0"/>
                <a:cs typeface="Arial" charset="0"/>
              </a:defRPr>
            </a:lvl2pPr>
            <a:lvl3pPr marL="1523962" indent="-304792">
              <a:buFont typeface="Arial" panose="020B0604020202020204" pitchFamily="34" charset="0"/>
              <a:buChar char="-"/>
              <a:defRPr sz="2133">
                <a:solidFill>
                  <a:schemeClr val="tx1">
                    <a:lumMod val="65000"/>
                    <a:lumOff val="35000"/>
                  </a:schemeClr>
                </a:solidFill>
                <a:latin typeface="Arial" charset="0"/>
                <a:ea typeface="Arial" charset="0"/>
                <a:cs typeface="Arial" charset="0"/>
              </a:defRPr>
            </a:lvl3pPr>
            <a:lvl4pPr>
              <a:defRPr sz="1867">
                <a:solidFill>
                  <a:schemeClr val="tx1">
                    <a:lumMod val="65000"/>
                    <a:lumOff val="35000"/>
                  </a:schemeClr>
                </a:solidFill>
                <a:latin typeface="Arial" charset="0"/>
                <a:ea typeface="Arial" charset="0"/>
                <a:cs typeface="Arial" charset="0"/>
              </a:defRPr>
            </a:lvl4pPr>
            <a:lvl5pPr>
              <a:defRPr sz="1867">
                <a:solidFill>
                  <a:schemeClr val="tx1">
                    <a:lumMod val="65000"/>
                    <a:lumOff val="35000"/>
                  </a:schemeClr>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90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8F6B4-538F-BA45-8369-7957FCC515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FAEC45-2837-4D4D-95F6-F634771FFE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04C3B-EA9F-B642-98F7-97C4F18C1D87}"/>
              </a:ext>
            </a:extLst>
          </p:cNvPr>
          <p:cNvSpPr>
            <a:spLocks noGrp="1"/>
          </p:cNvSpPr>
          <p:nvPr>
            <p:ph type="dt" sz="half" idx="10"/>
          </p:nvPr>
        </p:nvSpPr>
        <p:spPr/>
        <p:txBody>
          <a:bodyPr/>
          <a:lstStyle/>
          <a:p>
            <a:fld id="{3FABAA69-4311-C649-B26F-E0B222B2C06C}" type="datetimeFigureOut">
              <a:rPr lang="en-US" smtClean="0"/>
              <a:t>9/8/2020</a:t>
            </a:fld>
            <a:endParaRPr lang="en-US" dirty="0"/>
          </a:p>
        </p:txBody>
      </p:sp>
      <p:sp>
        <p:nvSpPr>
          <p:cNvPr id="5" name="Footer Placeholder 4">
            <a:extLst>
              <a:ext uri="{FF2B5EF4-FFF2-40B4-BE49-F238E27FC236}">
                <a16:creationId xmlns:a16="http://schemas.microsoft.com/office/drawing/2014/main" id="{690B6DB4-1380-724F-B8DE-8444E435C1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B61FBE-5761-674E-B208-A77D1E9E1A38}"/>
              </a:ext>
            </a:extLst>
          </p:cNvPr>
          <p:cNvSpPr>
            <a:spLocks noGrp="1"/>
          </p:cNvSpPr>
          <p:nvPr>
            <p:ph type="sldNum" sz="quarter" idx="12"/>
          </p:nvPr>
        </p:nvSpPr>
        <p:spPr/>
        <p:txBody>
          <a:bodyPr/>
          <a:lstStyle/>
          <a:p>
            <a:fld id="{FCE61232-D3B6-B74E-A479-2632B988D8BF}" type="slidenum">
              <a:rPr lang="en-US" smtClean="0"/>
              <a:t>‹#›</a:t>
            </a:fld>
            <a:endParaRPr lang="en-US" dirty="0"/>
          </a:p>
        </p:txBody>
      </p:sp>
    </p:spTree>
    <p:extLst>
      <p:ext uri="{BB962C8B-B14F-4D97-AF65-F5344CB8AC3E}">
        <p14:creationId xmlns:p14="http://schemas.microsoft.com/office/powerpoint/2010/main" val="1675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BBB01-0363-CE4D-8F51-9D300997C7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3F917C-3B52-F240-981D-428C11AFDC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7DF8BB-87D7-2E4F-897E-2659E6F0F9B0}"/>
              </a:ext>
            </a:extLst>
          </p:cNvPr>
          <p:cNvSpPr>
            <a:spLocks noGrp="1"/>
          </p:cNvSpPr>
          <p:nvPr>
            <p:ph type="dt" sz="half" idx="10"/>
          </p:nvPr>
        </p:nvSpPr>
        <p:spPr/>
        <p:txBody>
          <a:bodyPr/>
          <a:lstStyle/>
          <a:p>
            <a:fld id="{3FABAA69-4311-C649-B26F-E0B222B2C06C}" type="datetimeFigureOut">
              <a:rPr lang="en-US" smtClean="0"/>
              <a:t>9/8/2020</a:t>
            </a:fld>
            <a:endParaRPr lang="en-US" dirty="0"/>
          </a:p>
        </p:txBody>
      </p:sp>
      <p:sp>
        <p:nvSpPr>
          <p:cNvPr id="5" name="Footer Placeholder 4">
            <a:extLst>
              <a:ext uri="{FF2B5EF4-FFF2-40B4-BE49-F238E27FC236}">
                <a16:creationId xmlns:a16="http://schemas.microsoft.com/office/drawing/2014/main" id="{43E48B02-0178-ED46-995B-57C962032D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39CCD9-A9E9-114A-91F8-43E4E3FEFB3F}"/>
              </a:ext>
            </a:extLst>
          </p:cNvPr>
          <p:cNvSpPr>
            <a:spLocks noGrp="1"/>
          </p:cNvSpPr>
          <p:nvPr>
            <p:ph type="sldNum" sz="quarter" idx="12"/>
          </p:nvPr>
        </p:nvSpPr>
        <p:spPr/>
        <p:txBody>
          <a:bodyPr/>
          <a:lstStyle/>
          <a:p>
            <a:fld id="{FCE61232-D3B6-B74E-A479-2632B988D8BF}" type="slidenum">
              <a:rPr lang="en-US" smtClean="0"/>
              <a:t>‹#›</a:t>
            </a:fld>
            <a:endParaRPr lang="en-US" dirty="0"/>
          </a:p>
        </p:txBody>
      </p:sp>
    </p:spTree>
    <p:extLst>
      <p:ext uri="{BB962C8B-B14F-4D97-AF65-F5344CB8AC3E}">
        <p14:creationId xmlns:p14="http://schemas.microsoft.com/office/powerpoint/2010/main" val="3023613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FF5B0-3827-7A40-A2CB-31C7D2FBE1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8AC65E-0175-D641-9793-A0CB83CD32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5A1AF5-71A1-5A4E-8BF7-143AB76934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35EAB8-A4A2-BF43-9742-7EF42E0C8661}"/>
              </a:ext>
            </a:extLst>
          </p:cNvPr>
          <p:cNvSpPr>
            <a:spLocks noGrp="1"/>
          </p:cNvSpPr>
          <p:nvPr>
            <p:ph type="dt" sz="half" idx="10"/>
          </p:nvPr>
        </p:nvSpPr>
        <p:spPr/>
        <p:txBody>
          <a:bodyPr/>
          <a:lstStyle/>
          <a:p>
            <a:fld id="{3FABAA69-4311-C649-B26F-E0B222B2C06C}" type="datetimeFigureOut">
              <a:rPr lang="en-US" smtClean="0"/>
              <a:t>9/8/2020</a:t>
            </a:fld>
            <a:endParaRPr lang="en-US" dirty="0"/>
          </a:p>
        </p:txBody>
      </p:sp>
      <p:sp>
        <p:nvSpPr>
          <p:cNvPr id="6" name="Footer Placeholder 5">
            <a:extLst>
              <a:ext uri="{FF2B5EF4-FFF2-40B4-BE49-F238E27FC236}">
                <a16:creationId xmlns:a16="http://schemas.microsoft.com/office/drawing/2014/main" id="{F6C26ABF-32EE-024D-97F0-3C8AC78A272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3E8A100-81AF-E340-B0D0-E401400888C3}"/>
              </a:ext>
            </a:extLst>
          </p:cNvPr>
          <p:cNvSpPr>
            <a:spLocks noGrp="1"/>
          </p:cNvSpPr>
          <p:nvPr>
            <p:ph type="sldNum" sz="quarter" idx="12"/>
          </p:nvPr>
        </p:nvSpPr>
        <p:spPr/>
        <p:txBody>
          <a:bodyPr/>
          <a:lstStyle/>
          <a:p>
            <a:fld id="{FCE61232-D3B6-B74E-A479-2632B988D8BF}" type="slidenum">
              <a:rPr lang="en-US" smtClean="0"/>
              <a:t>‹#›</a:t>
            </a:fld>
            <a:endParaRPr lang="en-US" dirty="0"/>
          </a:p>
        </p:txBody>
      </p:sp>
    </p:spTree>
    <p:extLst>
      <p:ext uri="{BB962C8B-B14F-4D97-AF65-F5344CB8AC3E}">
        <p14:creationId xmlns:p14="http://schemas.microsoft.com/office/powerpoint/2010/main" val="1785300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E4E90-2463-4D42-893C-108273A081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551D10-5320-744F-A7DA-7A1CFBBF05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43DC04-8B8E-2346-A667-5C4EC241B7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35B40E-BC07-134F-8CD4-C0C114ECA6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F91FE2-E054-D642-AECC-9FF5BFC3A4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4C4E94-D13F-9645-B40E-900598EB6AC7}"/>
              </a:ext>
            </a:extLst>
          </p:cNvPr>
          <p:cNvSpPr>
            <a:spLocks noGrp="1"/>
          </p:cNvSpPr>
          <p:nvPr>
            <p:ph type="dt" sz="half" idx="10"/>
          </p:nvPr>
        </p:nvSpPr>
        <p:spPr/>
        <p:txBody>
          <a:bodyPr/>
          <a:lstStyle/>
          <a:p>
            <a:fld id="{3FABAA69-4311-C649-B26F-E0B222B2C06C}" type="datetimeFigureOut">
              <a:rPr lang="en-US" smtClean="0"/>
              <a:t>9/8/2020</a:t>
            </a:fld>
            <a:endParaRPr lang="en-US" dirty="0"/>
          </a:p>
        </p:txBody>
      </p:sp>
      <p:sp>
        <p:nvSpPr>
          <p:cNvPr id="8" name="Footer Placeholder 7">
            <a:extLst>
              <a:ext uri="{FF2B5EF4-FFF2-40B4-BE49-F238E27FC236}">
                <a16:creationId xmlns:a16="http://schemas.microsoft.com/office/drawing/2014/main" id="{B2DFD50C-35F8-3642-98EB-5BF99B9CCC8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14C327F-47CF-3B4D-BC45-EE741A1B2540}"/>
              </a:ext>
            </a:extLst>
          </p:cNvPr>
          <p:cNvSpPr>
            <a:spLocks noGrp="1"/>
          </p:cNvSpPr>
          <p:nvPr>
            <p:ph type="sldNum" sz="quarter" idx="12"/>
          </p:nvPr>
        </p:nvSpPr>
        <p:spPr/>
        <p:txBody>
          <a:bodyPr/>
          <a:lstStyle/>
          <a:p>
            <a:fld id="{FCE61232-D3B6-B74E-A479-2632B988D8BF}" type="slidenum">
              <a:rPr lang="en-US" smtClean="0"/>
              <a:t>‹#›</a:t>
            </a:fld>
            <a:endParaRPr lang="en-US" dirty="0"/>
          </a:p>
        </p:txBody>
      </p:sp>
    </p:spTree>
    <p:extLst>
      <p:ext uri="{BB962C8B-B14F-4D97-AF65-F5344CB8AC3E}">
        <p14:creationId xmlns:p14="http://schemas.microsoft.com/office/powerpoint/2010/main" val="3793871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9BEDA-8378-BB46-B321-84693303E6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6F4100-C12E-1B41-9BD4-52D060189425}"/>
              </a:ext>
            </a:extLst>
          </p:cNvPr>
          <p:cNvSpPr>
            <a:spLocks noGrp="1"/>
          </p:cNvSpPr>
          <p:nvPr>
            <p:ph type="dt" sz="half" idx="10"/>
          </p:nvPr>
        </p:nvSpPr>
        <p:spPr/>
        <p:txBody>
          <a:bodyPr/>
          <a:lstStyle/>
          <a:p>
            <a:fld id="{3FABAA69-4311-C649-B26F-E0B222B2C06C}" type="datetimeFigureOut">
              <a:rPr lang="en-US" smtClean="0"/>
              <a:t>9/8/2020</a:t>
            </a:fld>
            <a:endParaRPr lang="en-US" dirty="0"/>
          </a:p>
        </p:txBody>
      </p:sp>
      <p:sp>
        <p:nvSpPr>
          <p:cNvPr id="4" name="Footer Placeholder 3">
            <a:extLst>
              <a:ext uri="{FF2B5EF4-FFF2-40B4-BE49-F238E27FC236}">
                <a16:creationId xmlns:a16="http://schemas.microsoft.com/office/drawing/2014/main" id="{63D29AB5-EB7B-5C4E-AA7B-BE53CBE388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593B65F-F521-8840-94DE-1D6BF73F248B}"/>
              </a:ext>
            </a:extLst>
          </p:cNvPr>
          <p:cNvSpPr>
            <a:spLocks noGrp="1"/>
          </p:cNvSpPr>
          <p:nvPr>
            <p:ph type="sldNum" sz="quarter" idx="12"/>
          </p:nvPr>
        </p:nvSpPr>
        <p:spPr/>
        <p:txBody>
          <a:bodyPr/>
          <a:lstStyle/>
          <a:p>
            <a:fld id="{FCE61232-D3B6-B74E-A479-2632B988D8BF}" type="slidenum">
              <a:rPr lang="en-US" smtClean="0"/>
              <a:t>‹#›</a:t>
            </a:fld>
            <a:endParaRPr lang="en-US" dirty="0"/>
          </a:p>
        </p:txBody>
      </p:sp>
    </p:spTree>
    <p:extLst>
      <p:ext uri="{BB962C8B-B14F-4D97-AF65-F5344CB8AC3E}">
        <p14:creationId xmlns:p14="http://schemas.microsoft.com/office/powerpoint/2010/main" val="1046538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992F02-B6FE-5140-A7A9-E2BDE6E41E95}"/>
              </a:ext>
            </a:extLst>
          </p:cNvPr>
          <p:cNvSpPr>
            <a:spLocks noGrp="1"/>
          </p:cNvSpPr>
          <p:nvPr>
            <p:ph type="dt" sz="half" idx="10"/>
          </p:nvPr>
        </p:nvSpPr>
        <p:spPr/>
        <p:txBody>
          <a:bodyPr/>
          <a:lstStyle/>
          <a:p>
            <a:fld id="{3FABAA69-4311-C649-B26F-E0B222B2C06C}" type="datetimeFigureOut">
              <a:rPr lang="en-US" smtClean="0"/>
              <a:t>9/8/2020</a:t>
            </a:fld>
            <a:endParaRPr lang="en-US" dirty="0"/>
          </a:p>
        </p:txBody>
      </p:sp>
      <p:sp>
        <p:nvSpPr>
          <p:cNvPr id="3" name="Footer Placeholder 2">
            <a:extLst>
              <a:ext uri="{FF2B5EF4-FFF2-40B4-BE49-F238E27FC236}">
                <a16:creationId xmlns:a16="http://schemas.microsoft.com/office/drawing/2014/main" id="{1E1749BC-02B6-704B-B2C3-01CDCB347A1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C9F7892-45B7-5743-A689-9938571BA7CD}"/>
              </a:ext>
            </a:extLst>
          </p:cNvPr>
          <p:cNvSpPr>
            <a:spLocks noGrp="1"/>
          </p:cNvSpPr>
          <p:nvPr>
            <p:ph type="sldNum" sz="quarter" idx="12"/>
          </p:nvPr>
        </p:nvSpPr>
        <p:spPr/>
        <p:txBody>
          <a:bodyPr/>
          <a:lstStyle/>
          <a:p>
            <a:fld id="{FCE61232-D3B6-B74E-A479-2632B988D8BF}" type="slidenum">
              <a:rPr lang="en-US" smtClean="0"/>
              <a:t>‹#›</a:t>
            </a:fld>
            <a:endParaRPr lang="en-US" dirty="0"/>
          </a:p>
        </p:txBody>
      </p:sp>
    </p:spTree>
    <p:extLst>
      <p:ext uri="{BB962C8B-B14F-4D97-AF65-F5344CB8AC3E}">
        <p14:creationId xmlns:p14="http://schemas.microsoft.com/office/powerpoint/2010/main" val="2676852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83F87-6443-9742-9EFB-050AC7A933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6257CE-F08E-1F47-94B9-40F5306E5B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8A42C7-E2EE-3347-A018-8E91D41B0E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8046EC-B59E-4145-A442-8B0C0DF63B93}"/>
              </a:ext>
            </a:extLst>
          </p:cNvPr>
          <p:cNvSpPr>
            <a:spLocks noGrp="1"/>
          </p:cNvSpPr>
          <p:nvPr>
            <p:ph type="dt" sz="half" idx="10"/>
          </p:nvPr>
        </p:nvSpPr>
        <p:spPr/>
        <p:txBody>
          <a:bodyPr/>
          <a:lstStyle/>
          <a:p>
            <a:fld id="{3FABAA69-4311-C649-B26F-E0B222B2C06C}" type="datetimeFigureOut">
              <a:rPr lang="en-US" smtClean="0"/>
              <a:t>9/8/2020</a:t>
            </a:fld>
            <a:endParaRPr lang="en-US" dirty="0"/>
          </a:p>
        </p:txBody>
      </p:sp>
      <p:sp>
        <p:nvSpPr>
          <p:cNvPr id="6" name="Footer Placeholder 5">
            <a:extLst>
              <a:ext uri="{FF2B5EF4-FFF2-40B4-BE49-F238E27FC236}">
                <a16:creationId xmlns:a16="http://schemas.microsoft.com/office/drawing/2014/main" id="{A83DD194-60CE-4F46-8CAA-4CC50424257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997095-EEED-D345-876F-8D6999C637EE}"/>
              </a:ext>
            </a:extLst>
          </p:cNvPr>
          <p:cNvSpPr>
            <a:spLocks noGrp="1"/>
          </p:cNvSpPr>
          <p:nvPr>
            <p:ph type="sldNum" sz="quarter" idx="12"/>
          </p:nvPr>
        </p:nvSpPr>
        <p:spPr/>
        <p:txBody>
          <a:bodyPr/>
          <a:lstStyle/>
          <a:p>
            <a:fld id="{FCE61232-D3B6-B74E-A479-2632B988D8BF}" type="slidenum">
              <a:rPr lang="en-US" smtClean="0"/>
              <a:t>‹#›</a:t>
            </a:fld>
            <a:endParaRPr lang="en-US" dirty="0"/>
          </a:p>
        </p:txBody>
      </p:sp>
    </p:spTree>
    <p:extLst>
      <p:ext uri="{BB962C8B-B14F-4D97-AF65-F5344CB8AC3E}">
        <p14:creationId xmlns:p14="http://schemas.microsoft.com/office/powerpoint/2010/main" val="1422621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1EB63-600A-BF47-9405-C940121E51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06C8DD-1B67-0C4D-8F5F-8FEE3833EA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C7C352B-8C90-7A4F-AE53-9C94C45105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5E5DE1-3F63-EE45-B6DF-29ADCE8CF3AC}"/>
              </a:ext>
            </a:extLst>
          </p:cNvPr>
          <p:cNvSpPr>
            <a:spLocks noGrp="1"/>
          </p:cNvSpPr>
          <p:nvPr>
            <p:ph type="dt" sz="half" idx="10"/>
          </p:nvPr>
        </p:nvSpPr>
        <p:spPr/>
        <p:txBody>
          <a:bodyPr/>
          <a:lstStyle/>
          <a:p>
            <a:fld id="{3FABAA69-4311-C649-B26F-E0B222B2C06C}" type="datetimeFigureOut">
              <a:rPr lang="en-US" smtClean="0"/>
              <a:t>9/8/2020</a:t>
            </a:fld>
            <a:endParaRPr lang="en-US" dirty="0"/>
          </a:p>
        </p:txBody>
      </p:sp>
      <p:sp>
        <p:nvSpPr>
          <p:cNvPr id="6" name="Footer Placeholder 5">
            <a:extLst>
              <a:ext uri="{FF2B5EF4-FFF2-40B4-BE49-F238E27FC236}">
                <a16:creationId xmlns:a16="http://schemas.microsoft.com/office/drawing/2014/main" id="{FD05F3F6-906A-7042-ADE9-4215490B24B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B01522C-A31C-2A4A-A324-7E36B3421847}"/>
              </a:ext>
            </a:extLst>
          </p:cNvPr>
          <p:cNvSpPr>
            <a:spLocks noGrp="1"/>
          </p:cNvSpPr>
          <p:nvPr>
            <p:ph type="sldNum" sz="quarter" idx="12"/>
          </p:nvPr>
        </p:nvSpPr>
        <p:spPr/>
        <p:txBody>
          <a:bodyPr/>
          <a:lstStyle/>
          <a:p>
            <a:fld id="{FCE61232-D3B6-B74E-A479-2632B988D8BF}" type="slidenum">
              <a:rPr lang="en-US" smtClean="0"/>
              <a:t>‹#›</a:t>
            </a:fld>
            <a:endParaRPr lang="en-US" dirty="0"/>
          </a:p>
        </p:txBody>
      </p:sp>
    </p:spTree>
    <p:extLst>
      <p:ext uri="{BB962C8B-B14F-4D97-AF65-F5344CB8AC3E}">
        <p14:creationId xmlns:p14="http://schemas.microsoft.com/office/powerpoint/2010/main" val="3713728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242696-41EB-934C-9C79-0414CB3FDE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6470FD-43BD-D945-A770-9690E3C0AD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CE819-5DB1-CE4A-96A5-02FA172388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ABAA69-4311-C649-B26F-E0B222B2C06C}" type="datetimeFigureOut">
              <a:rPr lang="en-US" smtClean="0"/>
              <a:t>9/8/2020</a:t>
            </a:fld>
            <a:endParaRPr lang="en-US" dirty="0"/>
          </a:p>
        </p:txBody>
      </p:sp>
      <p:sp>
        <p:nvSpPr>
          <p:cNvPr id="5" name="Footer Placeholder 4">
            <a:extLst>
              <a:ext uri="{FF2B5EF4-FFF2-40B4-BE49-F238E27FC236}">
                <a16:creationId xmlns:a16="http://schemas.microsoft.com/office/drawing/2014/main" id="{718CC92B-D9E2-1149-8ACF-568709DD32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C700E7E-BBD8-6D49-8767-EB2B46ADEC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E61232-D3B6-B74E-A479-2632B988D8BF}" type="slidenum">
              <a:rPr lang="en-US" smtClean="0"/>
              <a:t>‹#›</a:t>
            </a:fld>
            <a:endParaRPr lang="en-US" dirty="0"/>
          </a:p>
        </p:txBody>
      </p:sp>
    </p:spTree>
    <p:extLst>
      <p:ext uri="{BB962C8B-B14F-4D97-AF65-F5344CB8AC3E}">
        <p14:creationId xmlns:p14="http://schemas.microsoft.com/office/powerpoint/2010/main" val="1230279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6.png"/><Relationship Id="rId7"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0.emf"/><Relationship Id="rId5" Type="http://schemas.openxmlformats.org/officeDocument/2006/relationships/image" Target="../media/image19.emf"/><Relationship Id="rId10" Type="http://schemas.openxmlformats.org/officeDocument/2006/relationships/image" Target="../media/image24.emf"/><Relationship Id="rId4" Type="http://schemas.openxmlformats.org/officeDocument/2006/relationships/image" Target="../media/image9.png"/><Relationship Id="rId9"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7.emf"/></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6.png"/><Relationship Id="rId7"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emf"/><Relationship Id="rId5" Type="http://schemas.openxmlformats.org/officeDocument/2006/relationships/image" Target="../media/image19.emf"/><Relationship Id="rId10" Type="http://schemas.openxmlformats.org/officeDocument/2006/relationships/image" Target="../media/image24.emf"/><Relationship Id="rId4" Type="http://schemas.openxmlformats.org/officeDocument/2006/relationships/image" Target="../media/image9.png"/><Relationship Id="rId9" Type="http://schemas.openxmlformats.org/officeDocument/2006/relationships/image" Target="../media/image23.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A3B537F1-E55A-7A47-8EF9-68B208DFD0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1164" y="642819"/>
            <a:ext cx="3990110" cy="1250477"/>
          </a:xfrm>
          <a:prstGeom prst="rect">
            <a:avLst/>
          </a:prstGeom>
        </p:spPr>
      </p:pic>
      <p:pic>
        <p:nvPicPr>
          <p:cNvPr id="10" name="Picture 9" descr="A picture containing food, drawing, plate&#10;&#10;Description automatically generated">
            <a:extLst>
              <a:ext uri="{FF2B5EF4-FFF2-40B4-BE49-F238E27FC236}">
                <a16:creationId xmlns:a16="http://schemas.microsoft.com/office/drawing/2014/main" id="{4F5FCF64-E71C-D743-BDA5-F630728869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1273" y="4439066"/>
            <a:ext cx="3259780" cy="2025669"/>
          </a:xfrm>
          <a:prstGeom prst="rect">
            <a:avLst/>
          </a:prstGeom>
        </p:spPr>
      </p:pic>
      <p:pic>
        <p:nvPicPr>
          <p:cNvPr id="17" name="Picture 16">
            <a:extLst>
              <a:ext uri="{FF2B5EF4-FFF2-40B4-BE49-F238E27FC236}">
                <a16:creationId xmlns:a16="http://schemas.microsoft.com/office/drawing/2014/main" id="{EC463AC7-EF8F-834A-99CE-C156A24D65D1}"/>
              </a:ext>
            </a:extLst>
          </p:cNvPr>
          <p:cNvPicPr>
            <a:picLocks/>
          </p:cNvPicPr>
          <p:nvPr/>
        </p:nvPicPr>
        <p:blipFill rotWithShape="1">
          <a:blip r:embed="rId5" cstate="hqprint">
            <a:extLst>
              <a:ext uri="{28A0092B-C50C-407E-A947-70E740481C1C}">
                <a14:useLocalDpi xmlns:a14="http://schemas.microsoft.com/office/drawing/2010/main"/>
              </a:ext>
            </a:extLst>
          </a:blip>
          <a:srcRect/>
          <a:stretch/>
        </p:blipFill>
        <p:spPr>
          <a:xfrm rot="5400000" flipV="1">
            <a:off x="8782183" y="3406141"/>
            <a:ext cx="6857998" cy="45719"/>
          </a:xfrm>
          <a:prstGeom prst="rect">
            <a:avLst/>
          </a:prstGeom>
        </p:spPr>
      </p:pic>
      <p:pic>
        <p:nvPicPr>
          <p:cNvPr id="8" name="Picture 7" descr="A picture containing device&#10;&#10;Description automatically generated">
            <a:extLst>
              <a:ext uri="{FF2B5EF4-FFF2-40B4-BE49-F238E27FC236}">
                <a16:creationId xmlns:a16="http://schemas.microsoft.com/office/drawing/2014/main" id="{7CA12910-1A23-694A-BE65-50687E5721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142686"/>
            <a:ext cx="10004114" cy="5897599"/>
          </a:xfrm>
          <a:prstGeom prst="rect">
            <a:avLst/>
          </a:prstGeom>
        </p:spPr>
      </p:pic>
    </p:spTree>
    <p:extLst>
      <p:ext uri="{BB962C8B-B14F-4D97-AF65-F5344CB8AC3E}">
        <p14:creationId xmlns:p14="http://schemas.microsoft.com/office/powerpoint/2010/main" val="11339077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descr="A group of people standing in front of a crowd&#10;&#10;Description automatically generated">
            <a:extLst>
              <a:ext uri="{FF2B5EF4-FFF2-40B4-BE49-F238E27FC236}">
                <a16:creationId xmlns:a16="http://schemas.microsoft.com/office/drawing/2014/main" id="{EFCEA1AD-6A62-6443-B6A9-74E1FE0AAC5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6D0BDD0-8D1E-CE4A-B3C6-542715FDBABF}"/>
              </a:ext>
            </a:extLst>
          </p:cNvPr>
          <p:cNvSpPr txBox="1"/>
          <p:nvPr/>
        </p:nvSpPr>
        <p:spPr>
          <a:xfrm>
            <a:off x="11446525" y="6419017"/>
            <a:ext cx="440675" cy="253916"/>
          </a:xfrm>
          <a:prstGeom prst="rect">
            <a:avLst/>
          </a:prstGeom>
          <a:noFill/>
        </p:spPr>
        <p:txBody>
          <a:bodyPr wrap="square" rtlCol="0">
            <a:spAutoFit/>
          </a:bodyPr>
          <a:lstStyle/>
          <a:p>
            <a:pPr algn="r"/>
            <a:fld id="{56CB396C-15DC-7E47-93AE-9D953650E85D}" type="slidenum">
              <a:rPr lang="en-US" sz="1050" smtClean="0">
                <a:solidFill>
                  <a:schemeClr val="bg1"/>
                </a:solidFill>
                <a:latin typeface="Arial" panose="020B0604020202020204" pitchFamily="34" charset="0"/>
                <a:cs typeface="Arial" panose="020B0604020202020204" pitchFamily="34" charset="0"/>
              </a:rPr>
              <a:pPr algn="r"/>
              <a:t>10</a:t>
            </a:fld>
            <a:endParaRPr lang="en-U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68378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982AB"/>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C5D07F8-4149-6043-AEFF-4D623601805D}"/>
              </a:ext>
            </a:extLst>
          </p:cNvPr>
          <p:cNvSpPr txBox="1"/>
          <p:nvPr/>
        </p:nvSpPr>
        <p:spPr>
          <a:xfrm>
            <a:off x="5462079" y="798799"/>
            <a:ext cx="3587284" cy="823623"/>
          </a:xfrm>
          <a:prstGeom prst="rect">
            <a:avLst/>
          </a:prstGeom>
          <a:noFill/>
        </p:spPr>
        <p:txBody>
          <a:bodyPr wrap="square" rtlCol="0">
            <a:spAutoFit/>
          </a:bodyPr>
          <a:lstStyle/>
          <a:p>
            <a:pPr>
              <a:lnSpc>
                <a:spcPts val="5600"/>
              </a:lnSpc>
            </a:pPr>
            <a:r>
              <a:rPr lang="en-US" sz="6600" spc="-150" dirty="0">
                <a:solidFill>
                  <a:schemeClr val="bg1"/>
                </a:solidFill>
                <a:latin typeface="Arial" panose="020B0604020202020204" pitchFamily="34" charset="0"/>
                <a:cs typeface="Arial" panose="020B0604020202020204" pitchFamily="34" charset="0"/>
              </a:rPr>
              <a:t>Connect</a:t>
            </a:r>
          </a:p>
        </p:txBody>
      </p:sp>
      <p:sp>
        <p:nvSpPr>
          <p:cNvPr id="4" name="TextBox 3">
            <a:extLst>
              <a:ext uri="{FF2B5EF4-FFF2-40B4-BE49-F238E27FC236}">
                <a16:creationId xmlns:a16="http://schemas.microsoft.com/office/drawing/2014/main" id="{0A55F993-CDCD-7C4E-9898-01675D2E0D11}"/>
              </a:ext>
            </a:extLst>
          </p:cNvPr>
          <p:cNvSpPr txBox="1"/>
          <p:nvPr/>
        </p:nvSpPr>
        <p:spPr>
          <a:xfrm>
            <a:off x="5421104" y="1734752"/>
            <a:ext cx="6037471" cy="3361305"/>
          </a:xfrm>
          <a:prstGeom prst="rect">
            <a:avLst/>
          </a:prstGeom>
          <a:noFill/>
        </p:spPr>
        <p:txBody>
          <a:bodyPr wrap="square" rtlCol="0">
            <a:spAutoFit/>
          </a:bodyPr>
          <a:lstStyle/>
          <a:p>
            <a:pPr>
              <a:lnSpc>
                <a:spcPct val="110000"/>
              </a:lnSpc>
            </a:pPr>
            <a:r>
              <a:rPr lang="en-US" sz="3600" dirty="0">
                <a:solidFill>
                  <a:schemeClr val="bg1"/>
                </a:solidFill>
                <a:latin typeface="Arial" panose="020B0604020202020204" pitchFamily="34" charset="0"/>
                <a:cs typeface="Arial" panose="020B0604020202020204" pitchFamily="34" charset="0"/>
              </a:rPr>
              <a:t>We connect Jews to each other and to Israel</a:t>
            </a:r>
          </a:p>
          <a:p>
            <a:pPr>
              <a:lnSpc>
                <a:spcPct val="110000"/>
              </a:lnSpc>
              <a:spcBef>
                <a:spcPts val="2100"/>
              </a:spcBef>
            </a:pPr>
            <a:r>
              <a:rPr lang="en-US" sz="3600" dirty="0">
                <a:solidFill>
                  <a:schemeClr val="bg1"/>
                </a:solidFill>
                <a:latin typeface="Arial" panose="020B0604020202020204" pitchFamily="34" charset="0"/>
                <a:cs typeface="Arial" panose="020B0604020202020204" pitchFamily="34" charset="0"/>
              </a:rPr>
              <a:t>And we strive for Israel to remain a homeland that represents all Jewry</a:t>
            </a:r>
          </a:p>
        </p:txBody>
      </p:sp>
      <p:cxnSp>
        <p:nvCxnSpPr>
          <p:cNvPr id="23" name="Straight Connector 22">
            <a:extLst>
              <a:ext uri="{FF2B5EF4-FFF2-40B4-BE49-F238E27FC236}">
                <a16:creationId xmlns:a16="http://schemas.microsoft.com/office/drawing/2014/main" id="{B0AA9B1F-9BFE-6E4B-97FF-A043ECAF0115}"/>
              </a:ext>
            </a:extLst>
          </p:cNvPr>
          <p:cNvCxnSpPr>
            <a:cxnSpLocks/>
          </p:cNvCxnSpPr>
          <p:nvPr/>
        </p:nvCxnSpPr>
        <p:spPr>
          <a:xfrm>
            <a:off x="5516541" y="1510332"/>
            <a:ext cx="3191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Picture 27" descr="A picture containing drawing&#10;&#10;Description automatically generated">
            <a:extLst>
              <a:ext uri="{FF2B5EF4-FFF2-40B4-BE49-F238E27FC236}">
                <a16:creationId xmlns:a16="http://schemas.microsoft.com/office/drawing/2014/main" id="{6456DA62-E48F-F84F-8CC9-9A0AB9014B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5498" y="5802483"/>
            <a:ext cx="1999824" cy="566424"/>
          </a:xfrm>
          <a:prstGeom prst="rect">
            <a:avLst/>
          </a:prstGeom>
        </p:spPr>
      </p:pic>
      <p:pic>
        <p:nvPicPr>
          <p:cNvPr id="14" name="Picture 13" descr="A picture containing object, clock&#10;&#10;Description automatically generated">
            <a:extLst>
              <a:ext uri="{FF2B5EF4-FFF2-40B4-BE49-F238E27FC236}">
                <a16:creationId xmlns:a16="http://schemas.microsoft.com/office/drawing/2014/main" id="{B2D3A338-9AAA-2E40-84E2-E55667A013C3}"/>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0022" y="2184219"/>
            <a:ext cx="2842738" cy="3629150"/>
          </a:xfrm>
          <a:prstGeom prst="rect">
            <a:avLst/>
          </a:prstGeom>
        </p:spPr>
      </p:pic>
      <p:pic>
        <p:nvPicPr>
          <p:cNvPr id="16" name="Picture 15" descr="A picture containing clock, drawing&#10;&#10;Description automatically generated">
            <a:extLst>
              <a:ext uri="{FF2B5EF4-FFF2-40B4-BE49-F238E27FC236}">
                <a16:creationId xmlns:a16="http://schemas.microsoft.com/office/drawing/2014/main" id="{70364E01-7E8F-1347-BF7D-F2C2821868FA}"/>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40908" y="3601760"/>
            <a:ext cx="3658231" cy="2679936"/>
          </a:xfrm>
          <a:prstGeom prst="rect">
            <a:avLst/>
          </a:prstGeom>
        </p:spPr>
      </p:pic>
      <p:pic>
        <p:nvPicPr>
          <p:cNvPr id="17" name="Picture 16" descr="A picture containing drawing, clock&#10;&#10;Description automatically generated">
            <a:extLst>
              <a:ext uri="{FF2B5EF4-FFF2-40B4-BE49-F238E27FC236}">
                <a16:creationId xmlns:a16="http://schemas.microsoft.com/office/drawing/2014/main" id="{B9DC1A48-1F66-8840-BB18-1B881F3B82AF}"/>
              </a:ext>
            </a:extLst>
          </p:cNvPr>
          <p:cNvPicPr>
            <a:picLocks noChangeAspect="1"/>
          </p:cNvPicPr>
          <p:nvPr/>
        </p:nvPicPr>
        <p:blipFill>
          <a:blip r:embed="rId6" cstate="screen">
            <a:alphaModFix amt="20000"/>
            <a:extLst>
              <a:ext uri="{28A0092B-C50C-407E-A947-70E740481C1C}">
                <a14:useLocalDpi xmlns:a14="http://schemas.microsoft.com/office/drawing/2010/main"/>
              </a:ext>
            </a:extLst>
          </a:blip>
          <a:stretch>
            <a:fillRect/>
          </a:stretch>
        </p:blipFill>
        <p:spPr>
          <a:xfrm>
            <a:off x="-43377" y="1384607"/>
            <a:ext cx="1674070" cy="3996915"/>
          </a:xfrm>
          <a:prstGeom prst="rect">
            <a:avLst/>
          </a:prstGeom>
        </p:spPr>
      </p:pic>
      <p:sp>
        <p:nvSpPr>
          <p:cNvPr id="10" name="TextBox 9">
            <a:extLst>
              <a:ext uri="{FF2B5EF4-FFF2-40B4-BE49-F238E27FC236}">
                <a16:creationId xmlns:a16="http://schemas.microsoft.com/office/drawing/2014/main" id="{70FC1861-78FD-874D-8D8A-37FE7CB0822F}"/>
              </a:ext>
            </a:extLst>
          </p:cNvPr>
          <p:cNvSpPr txBox="1"/>
          <p:nvPr/>
        </p:nvSpPr>
        <p:spPr>
          <a:xfrm>
            <a:off x="11446525" y="6419017"/>
            <a:ext cx="440675" cy="253916"/>
          </a:xfrm>
          <a:prstGeom prst="rect">
            <a:avLst/>
          </a:prstGeom>
          <a:noFill/>
        </p:spPr>
        <p:txBody>
          <a:bodyPr wrap="square" rtlCol="0">
            <a:spAutoFit/>
          </a:bodyPr>
          <a:lstStyle/>
          <a:p>
            <a:pPr algn="r"/>
            <a:fld id="{56CB396C-15DC-7E47-93AE-9D953650E85D}" type="slidenum">
              <a:rPr lang="en-US" sz="1050" smtClean="0">
                <a:solidFill>
                  <a:schemeClr val="bg1"/>
                </a:solidFill>
                <a:latin typeface="Arial" panose="020B0604020202020204" pitchFamily="34" charset="0"/>
                <a:cs typeface="Arial" panose="020B0604020202020204" pitchFamily="34" charset="0"/>
              </a:rPr>
              <a:pPr algn="r"/>
              <a:t>11</a:t>
            </a:fld>
            <a:endParaRPr lang="en-U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58296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A2C711-737E-0F42-A47B-A7D2CBC3C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5" name="Rectangle 14">
            <a:extLst>
              <a:ext uri="{FF2B5EF4-FFF2-40B4-BE49-F238E27FC236}">
                <a16:creationId xmlns:a16="http://schemas.microsoft.com/office/drawing/2014/main" id="{8D07DE1B-A32F-1747-8819-6CD36CE67BFC}"/>
              </a:ext>
            </a:extLst>
          </p:cNvPr>
          <p:cNvSpPr/>
          <p:nvPr/>
        </p:nvSpPr>
        <p:spPr>
          <a:xfrm>
            <a:off x="6292816" y="0"/>
            <a:ext cx="5441968" cy="4686675"/>
          </a:xfrm>
          <a:prstGeom prst="rect">
            <a:avLst/>
          </a:prstGeom>
          <a:solidFill>
            <a:srgbClr val="898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מלבן 22">
            <a:extLst>
              <a:ext uri="{FF2B5EF4-FFF2-40B4-BE49-F238E27FC236}">
                <a16:creationId xmlns:a16="http://schemas.microsoft.com/office/drawing/2014/main" id="{90E209A5-6D9E-5B42-B7CE-8F6B1F153A5A}"/>
              </a:ext>
            </a:extLst>
          </p:cNvPr>
          <p:cNvSpPr/>
          <p:nvPr/>
        </p:nvSpPr>
        <p:spPr>
          <a:xfrm>
            <a:off x="6538317" y="1744311"/>
            <a:ext cx="2941913" cy="467051"/>
          </a:xfrm>
          <a:prstGeom prst="rect">
            <a:avLst/>
          </a:prstGeom>
          <a:solidFill>
            <a:schemeClr val="bg1"/>
          </a:solidFill>
        </p:spPr>
        <p:txBody>
          <a:bodyPr wrap="square">
            <a:spAutoFit/>
          </a:bodyPr>
          <a:lstStyle/>
          <a:p>
            <a:pPr>
              <a:lnSpc>
                <a:spcPct val="110000"/>
              </a:lnSpc>
            </a:pPr>
            <a:r>
              <a:rPr lang="en-US" sz="2400" dirty="0">
                <a:solidFill>
                  <a:srgbClr val="8982AB"/>
                </a:solidFill>
                <a:latin typeface="Arial" panose="020B0604020202020204" pitchFamily="34" charset="0"/>
                <a:cs typeface="Arial" panose="020B0604020202020204" pitchFamily="34" charset="0"/>
              </a:rPr>
              <a:t>Global Jewish Table</a:t>
            </a:r>
          </a:p>
        </p:txBody>
      </p:sp>
      <p:sp>
        <p:nvSpPr>
          <p:cNvPr id="42" name="מלבן 22">
            <a:extLst>
              <a:ext uri="{FF2B5EF4-FFF2-40B4-BE49-F238E27FC236}">
                <a16:creationId xmlns:a16="http://schemas.microsoft.com/office/drawing/2014/main" id="{9B4A9C9B-4670-7E4F-B321-A517DFDDE258}"/>
              </a:ext>
            </a:extLst>
          </p:cNvPr>
          <p:cNvSpPr/>
          <p:nvPr/>
        </p:nvSpPr>
        <p:spPr>
          <a:xfrm>
            <a:off x="6538317" y="2411159"/>
            <a:ext cx="4942467" cy="467051"/>
          </a:xfrm>
          <a:prstGeom prst="rect">
            <a:avLst/>
          </a:prstGeom>
          <a:solidFill>
            <a:schemeClr val="bg1"/>
          </a:solidFill>
        </p:spPr>
        <p:txBody>
          <a:bodyPr wrap="square">
            <a:spAutoFit/>
          </a:bodyPr>
          <a:lstStyle/>
          <a:p>
            <a:pPr>
              <a:lnSpc>
                <a:spcPct val="110000"/>
              </a:lnSpc>
            </a:pPr>
            <a:r>
              <a:rPr lang="en-US" sz="2400" dirty="0">
                <a:solidFill>
                  <a:srgbClr val="8982AB"/>
                </a:solidFill>
                <a:latin typeface="Arial" panose="020B0604020202020204" pitchFamily="34" charset="0"/>
                <a:cs typeface="Arial" panose="020B0604020202020204" pitchFamily="34" charset="0"/>
              </a:rPr>
              <a:t>Face-to-face real &amp; virtual meetups</a:t>
            </a:r>
          </a:p>
        </p:txBody>
      </p:sp>
      <p:sp>
        <p:nvSpPr>
          <p:cNvPr id="44" name="מלבן 22">
            <a:extLst>
              <a:ext uri="{FF2B5EF4-FFF2-40B4-BE49-F238E27FC236}">
                <a16:creationId xmlns:a16="http://schemas.microsoft.com/office/drawing/2014/main" id="{3DF6DF5B-3AF9-AA44-AC96-A35FA04F9869}"/>
              </a:ext>
            </a:extLst>
          </p:cNvPr>
          <p:cNvSpPr/>
          <p:nvPr/>
        </p:nvSpPr>
        <p:spPr>
          <a:xfrm>
            <a:off x="6543658" y="3089193"/>
            <a:ext cx="4523367" cy="467051"/>
          </a:xfrm>
          <a:prstGeom prst="rect">
            <a:avLst/>
          </a:prstGeom>
          <a:solidFill>
            <a:schemeClr val="bg1"/>
          </a:solidFill>
        </p:spPr>
        <p:txBody>
          <a:bodyPr wrap="square">
            <a:spAutoFit/>
          </a:bodyPr>
          <a:lstStyle/>
          <a:p>
            <a:pPr>
              <a:lnSpc>
                <a:spcPct val="110000"/>
              </a:lnSpc>
            </a:pPr>
            <a:r>
              <a:rPr lang="en-US" sz="2400" dirty="0">
                <a:solidFill>
                  <a:srgbClr val="8982AB"/>
                </a:solidFill>
                <a:latin typeface="Arial" panose="020B0604020202020204" pitchFamily="34" charset="0"/>
                <a:cs typeface="Arial" panose="020B0604020202020204" pitchFamily="34" charset="0"/>
              </a:rPr>
              <a:t>Immersive experiences in Israel</a:t>
            </a:r>
          </a:p>
        </p:txBody>
      </p:sp>
      <p:sp>
        <p:nvSpPr>
          <p:cNvPr id="45" name="מלבן 22">
            <a:extLst>
              <a:ext uri="{FF2B5EF4-FFF2-40B4-BE49-F238E27FC236}">
                <a16:creationId xmlns:a16="http://schemas.microsoft.com/office/drawing/2014/main" id="{A0B3B833-F176-534E-B7DA-AA73011E7026}"/>
              </a:ext>
            </a:extLst>
          </p:cNvPr>
          <p:cNvSpPr/>
          <p:nvPr/>
        </p:nvSpPr>
        <p:spPr>
          <a:xfrm>
            <a:off x="6538316" y="3753745"/>
            <a:ext cx="3322881" cy="467051"/>
          </a:xfrm>
          <a:prstGeom prst="rect">
            <a:avLst/>
          </a:prstGeom>
          <a:solidFill>
            <a:schemeClr val="bg1"/>
          </a:solidFill>
        </p:spPr>
        <p:txBody>
          <a:bodyPr wrap="square">
            <a:spAutoFit/>
          </a:bodyPr>
          <a:lstStyle/>
          <a:p>
            <a:pPr>
              <a:lnSpc>
                <a:spcPct val="110000"/>
              </a:lnSpc>
            </a:pPr>
            <a:r>
              <a:rPr lang="en-US" sz="2400" dirty="0">
                <a:solidFill>
                  <a:srgbClr val="8982AB"/>
                </a:solidFill>
                <a:latin typeface="Arial" panose="020B0604020202020204" pitchFamily="34" charset="0"/>
                <a:cs typeface="Arial" panose="020B0604020202020204" pitchFamily="34" charset="0"/>
              </a:rPr>
              <a:t>Peoplehood for Israelis</a:t>
            </a:r>
          </a:p>
        </p:txBody>
      </p:sp>
      <p:sp>
        <p:nvSpPr>
          <p:cNvPr id="17" name="TextBox 16">
            <a:extLst>
              <a:ext uri="{FF2B5EF4-FFF2-40B4-BE49-F238E27FC236}">
                <a16:creationId xmlns:a16="http://schemas.microsoft.com/office/drawing/2014/main" id="{36FE435C-AD02-2D4F-830E-75A93EF1BAF3}"/>
              </a:ext>
            </a:extLst>
          </p:cNvPr>
          <p:cNvSpPr txBox="1"/>
          <p:nvPr/>
        </p:nvSpPr>
        <p:spPr>
          <a:xfrm>
            <a:off x="6481702" y="681037"/>
            <a:ext cx="4770482" cy="823623"/>
          </a:xfrm>
          <a:prstGeom prst="rect">
            <a:avLst/>
          </a:prstGeom>
          <a:noFill/>
        </p:spPr>
        <p:txBody>
          <a:bodyPr wrap="square" rtlCol="0">
            <a:spAutoFit/>
          </a:bodyPr>
          <a:lstStyle/>
          <a:p>
            <a:pPr>
              <a:lnSpc>
                <a:spcPts val="5600"/>
              </a:lnSpc>
            </a:pPr>
            <a:r>
              <a:rPr lang="en-US" sz="6600" spc="-150" dirty="0">
                <a:solidFill>
                  <a:schemeClr val="bg1"/>
                </a:solidFill>
                <a:latin typeface="Arial" panose="020B0604020202020204" pitchFamily="34" charset="0"/>
                <a:cs typeface="Arial" panose="020B0604020202020204" pitchFamily="34" charset="0"/>
              </a:rPr>
              <a:t>How we do it</a:t>
            </a:r>
          </a:p>
        </p:txBody>
      </p:sp>
      <p:cxnSp>
        <p:nvCxnSpPr>
          <p:cNvPr id="57" name="Straight Connector 56">
            <a:extLst>
              <a:ext uri="{FF2B5EF4-FFF2-40B4-BE49-F238E27FC236}">
                <a16:creationId xmlns:a16="http://schemas.microsoft.com/office/drawing/2014/main" id="{21902C42-E77E-F544-878E-07FB6FEA87A0}"/>
              </a:ext>
            </a:extLst>
          </p:cNvPr>
          <p:cNvCxnSpPr>
            <a:cxnSpLocks/>
          </p:cNvCxnSpPr>
          <p:nvPr/>
        </p:nvCxnSpPr>
        <p:spPr>
          <a:xfrm>
            <a:off x="6543658" y="1395348"/>
            <a:ext cx="49298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ED510AA-F3CB-3C4D-BF6E-4BF7289A6788}"/>
              </a:ext>
            </a:extLst>
          </p:cNvPr>
          <p:cNvSpPr txBox="1"/>
          <p:nvPr/>
        </p:nvSpPr>
        <p:spPr>
          <a:xfrm>
            <a:off x="4128805" y="6376128"/>
            <a:ext cx="6037471" cy="248466"/>
          </a:xfrm>
          <a:prstGeom prst="rect">
            <a:avLst/>
          </a:prstGeom>
          <a:noFill/>
        </p:spPr>
        <p:txBody>
          <a:bodyPr wrap="square" rtlCol="0">
            <a:spAutoFit/>
          </a:bodyPr>
          <a:lstStyle/>
          <a:p>
            <a:pPr algn="r">
              <a:lnSpc>
                <a:spcPct val="110000"/>
              </a:lnSpc>
            </a:pPr>
            <a:r>
              <a:rPr lang="en-US" sz="1000" dirty="0">
                <a:solidFill>
                  <a:schemeClr val="bg1"/>
                </a:solidFill>
                <a:latin typeface="Arial" panose="020B0604020202020204" pitchFamily="34" charset="0"/>
                <a:cs typeface="Arial" panose="020B0604020202020204" pitchFamily="34" charset="0"/>
              </a:rPr>
              <a:t>Photo: Masa Israel Journey</a:t>
            </a:r>
          </a:p>
        </p:txBody>
      </p:sp>
      <p:sp>
        <p:nvSpPr>
          <p:cNvPr id="27" name="Rectangle 26">
            <a:extLst>
              <a:ext uri="{FF2B5EF4-FFF2-40B4-BE49-F238E27FC236}">
                <a16:creationId xmlns:a16="http://schemas.microsoft.com/office/drawing/2014/main" id="{C3915F6C-EC42-B645-8C64-AE585D44F3FE}"/>
              </a:ext>
            </a:extLst>
          </p:cNvPr>
          <p:cNvSpPr/>
          <p:nvPr/>
        </p:nvSpPr>
        <p:spPr>
          <a:xfrm>
            <a:off x="-1197543" y="3480641"/>
            <a:ext cx="245499" cy="442912"/>
          </a:xfrm>
          <a:prstGeom prst="rect">
            <a:avLst/>
          </a:prstGeom>
          <a:solidFill>
            <a:srgbClr val="898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28B43CA7-067F-4145-945C-DE4A9BDD9646}"/>
              </a:ext>
            </a:extLst>
          </p:cNvPr>
          <p:cNvSpPr/>
          <p:nvPr/>
        </p:nvSpPr>
        <p:spPr>
          <a:xfrm>
            <a:off x="-1197542" y="4051597"/>
            <a:ext cx="457196" cy="648822"/>
          </a:xfrm>
          <a:prstGeom prst="rect">
            <a:avLst/>
          </a:prstGeom>
          <a:solidFill>
            <a:srgbClr val="7CC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58830A1F-7536-1A4F-8B4B-7C54D0A404F0}"/>
              </a:ext>
            </a:extLst>
          </p:cNvPr>
          <p:cNvSpPr/>
          <p:nvPr/>
        </p:nvSpPr>
        <p:spPr>
          <a:xfrm>
            <a:off x="-1197542" y="4828463"/>
            <a:ext cx="457196" cy="4670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1EB80EBC-0737-DF43-BE32-8CEB08A2E5D7}"/>
              </a:ext>
            </a:extLst>
          </p:cNvPr>
          <p:cNvSpPr txBox="1"/>
          <p:nvPr/>
        </p:nvSpPr>
        <p:spPr>
          <a:xfrm>
            <a:off x="11446525" y="6419017"/>
            <a:ext cx="440675" cy="253916"/>
          </a:xfrm>
          <a:prstGeom prst="rect">
            <a:avLst/>
          </a:prstGeom>
          <a:noFill/>
        </p:spPr>
        <p:txBody>
          <a:bodyPr wrap="square" rtlCol="0">
            <a:spAutoFit/>
          </a:bodyPr>
          <a:lstStyle/>
          <a:p>
            <a:pPr algn="r"/>
            <a:fld id="{56CB396C-15DC-7E47-93AE-9D953650E85D}" type="slidenum">
              <a:rPr lang="en-US" sz="1050" smtClean="0">
                <a:solidFill>
                  <a:schemeClr val="bg1"/>
                </a:solidFill>
                <a:latin typeface="Arial" panose="020B0604020202020204" pitchFamily="34" charset="0"/>
                <a:cs typeface="Arial" panose="020B0604020202020204" pitchFamily="34" charset="0"/>
              </a:rPr>
              <a:pPr algn="r"/>
              <a:t>12</a:t>
            </a:fld>
            <a:endParaRPr lang="en-U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58748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701EFC-9C2B-6442-A696-235FC99A0BE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3" name="TextBox 2">
            <a:extLst>
              <a:ext uri="{FF2B5EF4-FFF2-40B4-BE49-F238E27FC236}">
                <a16:creationId xmlns:a16="http://schemas.microsoft.com/office/drawing/2014/main" id="{D363CFD4-087B-6745-84CA-A6C0B4C22908}"/>
              </a:ext>
            </a:extLst>
          </p:cNvPr>
          <p:cNvSpPr txBox="1"/>
          <p:nvPr/>
        </p:nvSpPr>
        <p:spPr>
          <a:xfrm rot="16200000">
            <a:off x="8933738" y="2699331"/>
            <a:ext cx="6037471" cy="248466"/>
          </a:xfrm>
          <a:prstGeom prst="rect">
            <a:avLst/>
          </a:prstGeom>
          <a:noFill/>
        </p:spPr>
        <p:txBody>
          <a:bodyPr wrap="square" rtlCol="0">
            <a:spAutoFit/>
          </a:bodyPr>
          <a:lstStyle/>
          <a:p>
            <a:pPr>
              <a:lnSpc>
                <a:spcPct val="110000"/>
              </a:lnSpc>
            </a:pPr>
            <a:r>
              <a:rPr lang="en-US" sz="1000" dirty="0">
                <a:solidFill>
                  <a:schemeClr val="bg1"/>
                </a:solidFill>
                <a:latin typeface="Arial" panose="020B0604020202020204" pitchFamily="34" charset="0"/>
                <a:cs typeface="Arial" panose="020B0604020202020204" pitchFamily="34" charset="0"/>
              </a:rPr>
              <a:t>Photo: Masa Israel Journey</a:t>
            </a:r>
          </a:p>
        </p:txBody>
      </p:sp>
      <p:sp>
        <p:nvSpPr>
          <p:cNvPr id="4" name="TextBox 3">
            <a:extLst>
              <a:ext uri="{FF2B5EF4-FFF2-40B4-BE49-F238E27FC236}">
                <a16:creationId xmlns:a16="http://schemas.microsoft.com/office/drawing/2014/main" id="{7CB66048-C81B-9D45-B458-49798EA988B6}"/>
              </a:ext>
            </a:extLst>
          </p:cNvPr>
          <p:cNvSpPr txBox="1"/>
          <p:nvPr/>
        </p:nvSpPr>
        <p:spPr>
          <a:xfrm>
            <a:off x="11446525" y="6419017"/>
            <a:ext cx="440675" cy="253916"/>
          </a:xfrm>
          <a:prstGeom prst="rect">
            <a:avLst/>
          </a:prstGeom>
          <a:noFill/>
        </p:spPr>
        <p:txBody>
          <a:bodyPr wrap="square" rtlCol="0">
            <a:spAutoFit/>
          </a:bodyPr>
          <a:lstStyle/>
          <a:p>
            <a:pPr algn="r"/>
            <a:fld id="{56CB396C-15DC-7E47-93AE-9D953650E85D}" type="slidenum">
              <a:rPr lang="en-US" sz="1050" smtClean="0">
                <a:solidFill>
                  <a:schemeClr val="bg1"/>
                </a:solidFill>
                <a:latin typeface="Arial" panose="020B0604020202020204" pitchFamily="34" charset="0"/>
                <a:cs typeface="Arial" panose="020B0604020202020204" pitchFamily="34" charset="0"/>
              </a:rPr>
              <a:pPr algn="r"/>
              <a:t>13</a:t>
            </a:fld>
            <a:endParaRPr lang="en-U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57643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CCED8"/>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26CDDD2-10AE-5849-8719-5D99446C8F42}"/>
              </a:ext>
            </a:extLst>
          </p:cNvPr>
          <p:cNvSpPr txBox="1"/>
          <p:nvPr/>
        </p:nvSpPr>
        <p:spPr>
          <a:xfrm>
            <a:off x="5459924" y="798799"/>
            <a:ext cx="5802901" cy="823623"/>
          </a:xfrm>
          <a:prstGeom prst="rect">
            <a:avLst/>
          </a:prstGeom>
          <a:noFill/>
        </p:spPr>
        <p:txBody>
          <a:bodyPr wrap="square" rtlCol="0">
            <a:spAutoFit/>
          </a:bodyPr>
          <a:lstStyle/>
          <a:p>
            <a:pPr>
              <a:lnSpc>
                <a:spcPts val="5600"/>
              </a:lnSpc>
            </a:pPr>
            <a:r>
              <a:rPr lang="en-US" sz="6600" spc="-150" dirty="0">
                <a:solidFill>
                  <a:schemeClr val="bg1"/>
                </a:solidFill>
                <a:latin typeface="Arial" panose="020B0604020202020204" pitchFamily="34" charset="0"/>
                <a:cs typeface="Arial" panose="020B0604020202020204" pitchFamily="34" charset="0"/>
              </a:rPr>
              <a:t>Israeli Society</a:t>
            </a:r>
          </a:p>
        </p:txBody>
      </p:sp>
      <p:cxnSp>
        <p:nvCxnSpPr>
          <p:cNvPr id="23" name="Straight Connector 22">
            <a:extLst>
              <a:ext uri="{FF2B5EF4-FFF2-40B4-BE49-F238E27FC236}">
                <a16:creationId xmlns:a16="http://schemas.microsoft.com/office/drawing/2014/main" id="{B0AA9B1F-9BFE-6E4B-97FF-A043ECAF0115}"/>
              </a:ext>
            </a:extLst>
          </p:cNvPr>
          <p:cNvCxnSpPr>
            <a:cxnSpLocks/>
          </p:cNvCxnSpPr>
          <p:nvPr/>
        </p:nvCxnSpPr>
        <p:spPr>
          <a:xfrm>
            <a:off x="5516541" y="1510332"/>
            <a:ext cx="545625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Picture 27" descr="A picture containing drawing&#10;&#10;Description automatically generated">
            <a:extLst>
              <a:ext uri="{FF2B5EF4-FFF2-40B4-BE49-F238E27FC236}">
                <a16:creationId xmlns:a16="http://schemas.microsoft.com/office/drawing/2014/main" id="{6456DA62-E48F-F84F-8CC9-9A0AB9014B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5498" y="5802483"/>
            <a:ext cx="1999824" cy="566424"/>
          </a:xfrm>
          <a:prstGeom prst="rect">
            <a:avLst/>
          </a:prstGeom>
        </p:spPr>
      </p:pic>
      <p:pic>
        <p:nvPicPr>
          <p:cNvPr id="11" name="Picture 10" descr="A picture containing object, clock&#10;&#10;Description automatically generated">
            <a:extLst>
              <a:ext uri="{FF2B5EF4-FFF2-40B4-BE49-F238E27FC236}">
                <a16:creationId xmlns:a16="http://schemas.microsoft.com/office/drawing/2014/main" id="{8F5F628E-5F0D-534C-94C2-A6FB088E0279}"/>
              </a:ext>
            </a:extLst>
          </p:cNvPr>
          <p:cNvPicPr>
            <a:picLocks noChangeAspect="1"/>
          </p:cNvPicPr>
          <p:nvPr/>
        </p:nvPicPr>
        <p:blipFill>
          <a:blip r:embed="rId4" cstate="screen">
            <a:alphaModFix amt="20000"/>
            <a:extLst>
              <a:ext uri="{28A0092B-C50C-407E-A947-70E740481C1C}">
                <a14:useLocalDpi xmlns:a14="http://schemas.microsoft.com/office/drawing/2010/main"/>
              </a:ext>
            </a:extLst>
          </a:blip>
          <a:stretch>
            <a:fillRect/>
          </a:stretch>
        </p:blipFill>
        <p:spPr>
          <a:xfrm>
            <a:off x="-30022" y="2184219"/>
            <a:ext cx="2842738" cy="3629150"/>
          </a:xfrm>
          <a:prstGeom prst="rect">
            <a:avLst/>
          </a:prstGeom>
        </p:spPr>
      </p:pic>
      <p:pic>
        <p:nvPicPr>
          <p:cNvPr id="12" name="Picture 11" descr="A picture containing clock, drawing&#10;&#10;Description automatically generated">
            <a:extLst>
              <a:ext uri="{FF2B5EF4-FFF2-40B4-BE49-F238E27FC236}">
                <a16:creationId xmlns:a16="http://schemas.microsoft.com/office/drawing/2014/main" id="{BFA6EDB5-AFCF-3241-BA71-07F7185D0B03}"/>
              </a:ext>
            </a:extLst>
          </p:cNvPr>
          <p:cNvPicPr>
            <a:picLocks noChangeAspect="1"/>
          </p:cNvPicPr>
          <p:nvPr/>
        </p:nvPicPr>
        <p:blipFill>
          <a:blip r:embed="rId5" cstate="screen">
            <a:alphaModFix/>
            <a:extLst>
              <a:ext uri="{28A0092B-C50C-407E-A947-70E740481C1C}">
                <a14:useLocalDpi xmlns:a14="http://schemas.microsoft.com/office/drawing/2010/main"/>
              </a:ext>
            </a:extLst>
          </a:blip>
          <a:stretch>
            <a:fillRect/>
          </a:stretch>
        </p:blipFill>
        <p:spPr>
          <a:xfrm>
            <a:off x="-40908" y="3601760"/>
            <a:ext cx="3658231" cy="2679936"/>
          </a:xfrm>
          <a:prstGeom prst="rect">
            <a:avLst/>
          </a:prstGeom>
        </p:spPr>
      </p:pic>
      <p:pic>
        <p:nvPicPr>
          <p:cNvPr id="14" name="Picture 13" descr="A picture containing drawing, clock&#10;&#10;Description automatically generated">
            <a:extLst>
              <a:ext uri="{FF2B5EF4-FFF2-40B4-BE49-F238E27FC236}">
                <a16:creationId xmlns:a16="http://schemas.microsoft.com/office/drawing/2014/main" id="{DD5AF92E-E551-DB45-932A-B0A09FC82B38}"/>
              </a:ext>
            </a:extLst>
          </p:cNvPr>
          <p:cNvPicPr>
            <a:picLocks noChangeAspect="1"/>
          </p:cNvPicPr>
          <p:nvPr/>
        </p:nvPicPr>
        <p:blipFill>
          <a:blip r:embed="rId6" cstate="screen">
            <a:alphaModFix amt="20000"/>
            <a:extLst>
              <a:ext uri="{28A0092B-C50C-407E-A947-70E740481C1C}">
                <a14:useLocalDpi xmlns:a14="http://schemas.microsoft.com/office/drawing/2010/main"/>
              </a:ext>
            </a:extLst>
          </a:blip>
          <a:stretch>
            <a:fillRect/>
          </a:stretch>
        </p:blipFill>
        <p:spPr>
          <a:xfrm>
            <a:off x="-43377" y="1384607"/>
            <a:ext cx="1674070" cy="3996915"/>
          </a:xfrm>
          <a:prstGeom prst="rect">
            <a:avLst/>
          </a:prstGeom>
        </p:spPr>
      </p:pic>
      <p:sp>
        <p:nvSpPr>
          <p:cNvPr id="15" name="TextBox 14">
            <a:extLst>
              <a:ext uri="{FF2B5EF4-FFF2-40B4-BE49-F238E27FC236}">
                <a16:creationId xmlns:a16="http://schemas.microsoft.com/office/drawing/2014/main" id="{E6F26B10-A588-2748-9A4D-BA353841EE0E}"/>
              </a:ext>
            </a:extLst>
          </p:cNvPr>
          <p:cNvSpPr txBox="1"/>
          <p:nvPr/>
        </p:nvSpPr>
        <p:spPr>
          <a:xfrm>
            <a:off x="5421104" y="1734752"/>
            <a:ext cx="6037471" cy="3970702"/>
          </a:xfrm>
          <a:prstGeom prst="rect">
            <a:avLst/>
          </a:prstGeom>
          <a:noFill/>
        </p:spPr>
        <p:txBody>
          <a:bodyPr wrap="square" rtlCol="0">
            <a:spAutoFit/>
          </a:bodyPr>
          <a:lstStyle/>
          <a:p>
            <a:pPr>
              <a:lnSpc>
                <a:spcPct val="110000"/>
              </a:lnSpc>
            </a:pPr>
            <a:r>
              <a:rPr lang="en-US" sz="3600" dirty="0">
                <a:solidFill>
                  <a:schemeClr val="bg1"/>
                </a:solidFill>
                <a:latin typeface="Arial" panose="020B0604020202020204" pitchFamily="34" charset="0"/>
                <a:cs typeface="Arial" panose="020B0604020202020204" pitchFamily="34" charset="0"/>
              </a:rPr>
              <a:t>We empower all of Israel’s citizens to build a bright future for themselves and their communities</a:t>
            </a:r>
          </a:p>
          <a:p>
            <a:pPr>
              <a:lnSpc>
                <a:spcPct val="110000"/>
              </a:lnSpc>
              <a:spcBef>
                <a:spcPts val="2100"/>
              </a:spcBef>
            </a:pPr>
            <a:r>
              <a:rPr lang="en-US" sz="3600" dirty="0">
                <a:solidFill>
                  <a:schemeClr val="bg1"/>
                </a:solidFill>
                <a:latin typeface="Arial" panose="020B0604020202020204" pitchFamily="34" charset="0"/>
                <a:cs typeface="Arial" panose="020B0604020202020204" pitchFamily="34" charset="0"/>
              </a:rPr>
              <a:t>Boosting resilience enables Israel to thrive</a:t>
            </a:r>
          </a:p>
        </p:txBody>
      </p:sp>
      <p:sp>
        <p:nvSpPr>
          <p:cNvPr id="9" name="TextBox 8">
            <a:extLst>
              <a:ext uri="{FF2B5EF4-FFF2-40B4-BE49-F238E27FC236}">
                <a16:creationId xmlns:a16="http://schemas.microsoft.com/office/drawing/2014/main" id="{95EC8858-FE10-244B-AF22-7DA413021058}"/>
              </a:ext>
            </a:extLst>
          </p:cNvPr>
          <p:cNvSpPr txBox="1"/>
          <p:nvPr/>
        </p:nvSpPr>
        <p:spPr>
          <a:xfrm>
            <a:off x="11446525" y="6419017"/>
            <a:ext cx="440675" cy="253916"/>
          </a:xfrm>
          <a:prstGeom prst="rect">
            <a:avLst/>
          </a:prstGeom>
          <a:noFill/>
        </p:spPr>
        <p:txBody>
          <a:bodyPr wrap="square" rtlCol="0">
            <a:spAutoFit/>
          </a:bodyPr>
          <a:lstStyle/>
          <a:p>
            <a:pPr algn="r"/>
            <a:fld id="{56CB396C-15DC-7E47-93AE-9D953650E85D}" type="slidenum">
              <a:rPr lang="en-US" sz="1050" smtClean="0">
                <a:solidFill>
                  <a:schemeClr val="bg1"/>
                </a:solidFill>
                <a:latin typeface="Arial" panose="020B0604020202020204" pitchFamily="34" charset="0"/>
                <a:cs typeface="Arial" panose="020B0604020202020204" pitchFamily="34" charset="0"/>
              </a:rPr>
              <a:pPr algn="r"/>
              <a:t>14</a:t>
            </a:fld>
            <a:endParaRPr lang="en-U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44600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E8D069E6-2B0D-A34F-96C0-24DF2C457F42}"/>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flipH="1">
            <a:off x="-1" y="0"/>
            <a:ext cx="12192001" cy="6874738"/>
          </a:xfrm>
          <a:prstGeom prst="rect">
            <a:avLst/>
          </a:prstGeom>
        </p:spPr>
      </p:pic>
      <p:sp>
        <p:nvSpPr>
          <p:cNvPr id="16" name="Rectangle 15">
            <a:extLst>
              <a:ext uri="{FF2B5EF4-FFF2-40B4-BE49-F238E27FC236}">
                <a16:creationId xmlns:a16="http://schemas.microsoft.com/office/drawing/2014/main" id="{4F904731-E916-FA40-8A88-A80D3A375BC2}"/>
              </a:ext>
            </a:extLst>
          </p:cNvPr>
          <p:cNvSpPr/>
          <p:nvPr/>
        </p:nvSpPr>
        <p:spPr>
          <a:xfrm>
            <a:off x="458920" y="2128968"/>
            <a:ext cx="5010858" cy="4745770"/>
          </a:xfrm>
          <a:prstGeom prst="rect">
            <a:avLst/>
          </a:prstGeom>
          <a:solidFill>
            <a:srgbClr val="7CC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D1D3C8D5-AF80-6944-B2E9-0D30F76DA94C}"/>
              </a:ext>
            </a:extLst>
          </p:cNvPr>
          <p:cNvSpPr txBox="1"/>
          <p:nvPr/>
        </p:nvSpPr>
        <p:spPr>
          <a:xfrm>
            <a:off x="647804" y="2813689"/>
            <a:ext cx="5204355" cy="1541769"/>
          </a:xfrm>
          <a:prstGeom prst="rect">
            <a:avLst/>
          </a:prstGeom>
          <a:noFill/>
        </p:spPr>
        <p:txBody>
          <a:bodyPr wrap="square" rtlCol="0">
            <a:spAutoFit/>
          </a:bodyPr>
          <a:lstStyle/>
          <a:p>
            <a:pPr>
              <a:lnSpc>
                <a:spcPts val="5600"/>
              </a:lnSpc>
            </a:pPr>
            <a:r>
              <a:rPr lang="en-US" sz="6600" spc="-150" dirty="0">
                <a:solidFill>
                  <a:schemeClr val="bg1"/>
                </a:solidFill>
                <a:latin typeface="Arial" panose="020B0604020202020204" pitchFamily="34" charset="0"/>
                <a:cs typeface="Arial" panose="020B0604020202020204" pitchFamily="34" charset="0"/>
              </a:rPr>
              <a:t>Investing in Israelis</a:t>
            </a:r>
          </a:p>
        </p:txBody>
      </p:sp>
      <p:cxnSp>
        <p:nvCxnSpPr>
          <p:cNvPr id="26" name="Straight Connector 25">
            <a:extLst>
              <a:ext uri="{FF2B5EF4-FFF2-40B4-BE49-F238E27FC236}">
                <a16:creationId xmlns:a16="http://schemas.microsoft.com/office/drawing/2014/main" id="{5F1E38E0-E3C9-1F4C-B0B7-930808C32615}"/>
              </a:ext>
            </a:extLst>
          </p:cNvPr>
          <p:cNvCxnSpPr>
            <a:cxnSpLocks/>
          </p:cNvCxnSpPr>
          <p:nvPr/>
        </p:nvCxnSpPr>
        <p:spPr>
          <a:xfrm>
            <a:off x="709761" y="4234779"/>
            <a:ext cx="4312324"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מלבן 22">
            <a:extLst>
              <a:ext uri="{FF2B5EF4-FFF2-40B4-BE49-F238E27FC236}">
                <a16:creationId xmlns:a16="http://schemas.microsoft.com/office/drawing/2014/main" id="{DF193554-60F0-2947-A83D-B35AA480D118}"/>
              </a:ext>
            </a:extLst>
          </p:cNvPr>
          <p:cNvSpPr/>
          <p:nvPr/>
        </p:nvSpPr>
        <p:spPr>
          <a:xfrm>
            <a:off x="704419" y="4582307"/>
            <a:ext cx="2941913" cy="467051"/>
          </a:xfrm>
          <a:prstGeom prst="rect">
            <a:avLst/>
          </a:prstGeom>
          <a:solidFill>
            <a:schemeClr val="bg1"/>
          </a:solidFill>
        </p:spPr>
        <p:txBody>
          <a:bodyPr wrap="square">
            <a:spAutoFit/>
          </a:bodyPr>
          <a:lstStyle/>
          <a:p>
            <a:pPr>
              <a:lnSpc>
                <a:spcPct val="110000"/>
              </a:lnSpc>
            </a:pPr>
            <a:r>
              <a:rPr lang="en-US" sz="2400" dirty="0">
                <a:solidFill>
                  <a:srgbClr val="7CCED8"/>
                </a:solidFill>
                <a:latin typeface="Arial" panose="020B0604020202020204" pitchFamily="34" charset="0"/>
                <a:cs typeface="Arial" panose="020B0604020202020204" pitchFamily="34" charset="0"/>
              </a:rPr>
              <a:t>Change agents</a:t>
            </a:r>
          </a:p>
        </p:txBody>
      </p:sp>
      <p:sp>
        <p:nvSpPr>
          <p:cNvPr id="28" name="מלבן 22">
            <a:extLst>
              <a:ext uri="{FF2B5EF4-FFF2-40B4-BE49-F238E27FC236}">
                <a16:creationId xmlns:a16="http://schemas.microsoft.com/office/drawing/2014/main" id="{60132078-03AB-C548-A694-6A0DCEFB1F98}"/>
              </a:ext>
            </a:extLst>
          </p:cNvPr>
          <p:cNvSpPr/>
          <p:nvPr/>
        </p:nvSpPr>
        <p:spPr>
          <a:xfrm>
            <a:off x="825220" y="5050811"/>
            <a:ext cx="3182071" cy="467051"/>
          </a:xfrm>
          <a:prstGeom prst="rect">
            <a:avLst/>
          </a:prstGeom>
          <a:noFill/>
          <a:ln>
            <a:noFill/>
          </a:ln>
        </p:spPr>
        <p:txBody>
          <a:bodyPr wrap="square">
            <a:spAutoFit/>
          </a:bodyPr>
          <a:lstStyle/>
          <a:p>
            <a:pPr>
              <a:lnSpc>
                <a:spcPct val="110000"/>
              </a:lnSpc>
            </a:pPr>
            <a:r>
              <a:rPr lang="en-US" sz="2400" dirty="0">
                <a:solidFill>
                  <a:schemeClr val="bg1"/>
                </a:solidFill>
                <a:latin typeface="Arial" panose="020B0604020202020204" pitchFamily="34" charset="0"/>
                <a:cs typeface="Arial" panose="020B0604020202020204" pitchFamily="34" charset="0"/>
              </a:rPr>
              <a:t>Leaders of tomorrow</a:t>
            </a:r>
          </a:p>
        </p:txBody>
      </p:sp>
      <p:sp>
        <p:nvSpPr>
          <p:cNvPr id="29" name="מלבן 22">
            <a:extLst>
              <a:ext uri="{FF2B5EF4-FFF2-40B4-BE49-F238E27FC236}">
                <a16:creationId xmlns:a16="http://schemas.microsoft.com/office/drawing/2014/main" id="{9AD62637-C0AD-6043-974C-0FCF3F4D3FA2}"/>
              </a:ext>
            </a:extLst>
          </p:cNvPr>
          <p:cNvSpPr/>
          <p:nvPr/>
        </p:nvSpPr>
        <p:spPr>
          <a:xfrm>
            <a:off x="704420" y="5638166"/>
            <a:ext cx="3884206" cy="467051"/>
          </a:xfrm>
          <a:prstGeom prst="rect">
            <a:avLst/>
          </a:prstGeom>
          <a:solidFill>
            <a:schemeClr val="bg1"/>
          </a:solidFill>
        </p:spPr>
        <p:txBody>
          <a:bodyPr wrap="square">
            <a:spAutoFit/>
          </a:bodyPr>
          <a:lstStyle/>
          <a:p>
            <a:pPr>
              <a:lnSpc>
                <a:spcPct val="110000"/>
              </a:lnSpc>
            </a:pPr>
            <a:r>
              <a:rPr lang="en-US" sz="2400" dirty="0">
                <a:solidFill>
                  <a:srgbClr val="7CCED8"/>
                </a:solidFill>
                <a:latin typeface="Arial" panose="020B0604020202020204" pitchFamily="34" charset="0"/>
                <a:cs typeface="Arial" panose="020B0604020202020204" pitchFamily="34" charset="0"/>
              </a:rPr>
              <a:t>Skills for building resilience</a:t>
            </a:r>
          </a:p>
        </p:txBody>
      </p:sp>
      <p:sp>
        <p:nvSpPr>
          <p:cNvPr id="32" name="מלבן 22">
            <a:extLst>
              <a:ext uri="{FF2B5EF4-FFF2-40B4-BE49-F238E27FC236}">
                <a16:creationId xmlns:a16="http://schemas.microsoft.com/office/drawing/2014/main" id="{A42BED8D-B12D-3C43-9481-5481C4A9E885}"/>
              </a:ext>
            </a:extLst>
          </p:cNvPr>
          <p:cNvSpPr/>
          <p:nvPr/>
        </p:nvSpPr>
        <p:spPr>
          <a:xfrm>
            <a:off x="819878" y="6106670"/>
            <a:ext cx="4765359" cy="467051"/>
          </a:xfrm>
          <a:prstGeom prst="rect">
            <a:avLst/>
          </a:prstGeom>
          <a:noFill/>
          <a:ln>
            <a:noFill/>
          </a:ln>
        </p:spPr>
        <p:txBody>
          <a:bodyPr wrap="square">
            <a:spAutoFit/>
          </a:bodyPr>
          <a:lstStyle/>
          <a:p>
            <a:pPr>
              <a:lnSpc>
                <a:spcPct val="110000"/>
              </a:lnSpc>
            </a:pPr>
            <a:r>
              <a:rPr lang="en-US" sz="2400" dirty="0">
                <a:solidFill>
                  <a:schemeClr val="bg1"/>
                </a:solidFill>
                <a:latin typeface="Arial" panose="020B0604020202020204" pitchFamily="34" charset="0"/>
                <a:cs typeface="Arial" panose="020B0604020202020204" pitchFamily="34" charset="0"/>
              </a:rPr>
              <a:t>Create strong communities</a:t>
            </a:r>
          </a:p>
        </p:txBody>
      </p:sp>
      <p:sp>
        <p:nvSpPr>
          <p:cNvPr id="18" name="Rectangle 17">
            <a:extLst>
              <a:ext uri="{FF2B5EF4-FFF2-40B4-BE49-F238E27FC236}">
                <a16:creationId xmlns:a16="http://schemas.microsoft.com/office/drawing/2014/main" id="{BE0BB73C-222F-F244-A345-228763F9B499}"/>
              </a:ext>
            </a:extLst>
          </p:cNvPr>
          <p:cNvSpPr/>
          <p:nvPr/>
        </p:nvSpPr>
        <p:spPr>
          <a:xfrm>
            <a:off x="-1197543" y="3480641"/>
            <a:ext cx="245499" cy="442912"/>
          </a:xfrm>
          <a:prstGeom prst="rect">
            <a:avLst/>
          </a:prstGeom>
          <a:solidFill>
            <a:srgbClr val="898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9D9138B-D9E1-5F45-B4ED-FEACB3434ED1}"/>
              </a:ext>
            </a:extLst>
          </p:cNvPr>
          <p:cNvSpPr/>
          <p:nvPr/>
        </p:nvSpPr>
        <p:spPr>
          <a:xfrm>
            <a:off x="-1197542" y="4051597"/>
            <a:ext cx="457196" cy="648822"/>
          </a:xfrm>
          <a:prstGeom prst="rect">
            <a:avLst/>
          </a:prstGeom>
          <a:solidFill>
            <a:srgbClr val="898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DEAA301-CAB5-F644-BE71-DE91990B1113}"/>
              </a:ext>
            </a:extLst>
          </p:cNvPr>
          <p:cNvSpPr/>
          <p:nvPr/>
        </p:nvSpPr>
        <p:spPr>
          <a:xfrm>
            <a:off x="-1197542" y="4828463"/>
            <a:ext cx="457196" cy="4670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CD2AA52-84E3-284C-93B0-3237C049D60D}"/>
              </a:ext>
            </a:extLst>
          </p:cNvPr>
          <p:cNvSpPr txBox="1"/>
          <p:nvPr/>
        </p:nvSpPr>
        <p:spPr>
          <a:xfrm>
            <a:off x="11446525" y="6419017"/>
            <a:ext cx="440675" cy="253916"/>
          </a:xfrm>
          <a:prstGeom prst="rect">
            <a:avLst/>
          </a:prstGeom>
          <a:noFill/>
        </p:spPr>
        <p:txBody>
          <a:bodyPr wrap="square" rtlCol="0">
            <a:spAutoFit/>
          </a:bodyPr>
          <a:lstStyle/>
          <a:p>
            <a:pPr algn="r"/>
            <a:fld id="{56CB396C-15DC-7E47-93AE-9D953650E85D}" type="slidenum">
              <a:rPr lang="en-US" sz="1050" smtClean="0">
                <a:solidFill>
                  <a:schemeClr val="bg1"/>
                </a:solidFill>
                <a:latin typeface="Arial" panose="020B0604020202020204" pitchFamily="34" charset="0"/>
                <a:cs typeface="Arial" panose="020B0604020202020204" pitchFamily="34" charset="0"/>
              </a:rPr>
              <a:pPr algn="r"/>
              <a:t>15</a:t>
            </a:fld>
            <a:endParaRPr lang="en-U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4778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field&#10;&#10;Description automatically generated">
            <a:extLst>
              <a:ext uri="{FF2B5EF4-FFF2-40B4-BE49-F238E27FC236}">
                <a16:creationId xmlns:a16="http://schemas.microsoft.com/office/drawing/2014/main" id="{5EFA1B47-86F3-594E-BD8D-65EF30402F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9F0FABC-BA9C-0444-889F-834CC8663D09}"/>
              </a:ext>
            </a:extLst>
          </p:cNvPr>
          <p:cNvSpPr txBox="1"/>
          <p:nvPr/>
        </p:nvSpPr>
        <p:spPr>
          <a:xfrm>
            <a:off x="11446525" y="6419017"/>
            <a:ext cx="440675" cy="253916"/>
          </a:xfrm>
          <a:prstGeom prst="rect">
            <a:avLst/>
          </a:prstGeom>
          <a:noFill/>
        </p:spPr>
        <p:txBody>
          <a:bodyPr wrap="square" rtlCol="0">
            <a:spAutoFit/>
          </a:bodyPr>
          <a:lstStyle/>
          <a:p>
            <a:pPr algn="r"/>
            <a:fld id="{56CB396C-15DC-7E47-93AE-9D953650E85D}" type="slidenum">
              <a:rPr lang="en-US" sz="1050" smtClean="0">
                <a:solidFill>
                  <a:schemeClr val="bg1"/>
                </a:solidFill>
                <a:latin typeface="Arial" panose="020B0604020202020204" pitchFamily="34" charset="0"/>
                <a:cs typeface="Arial" panose="020B0604020202020204" pitchFamily="34" charset="0"/>
              </a:rPr>
              <a:pPr algn="r"/>
              <a:t>16</a:t>
            </a:fld>
            <a:endParaRPr lang="en-U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34115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58B48DC-3FFF-404C-A03C-9465A5F86A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407" y="5752409"/>
            <a:ext cx="1999824" cy="666608"/>
          </a:xfrm>
          <a:prstGeom prst="rect">
            <a:avLst/>
          </a:prstGeom>
        </p:spPr>
      </p:pic>
      <p:pic>
        <p:nvPicPr>
          <p:cNvPr id="8" name="Picture 7">
            <a:extLst>
              <a:ext uri="{FF2B5EF4-FFF2-40B4-BE49-F238E27FC236}">
                <a16:creationId xmlns:a16="http://schemas.microsoft.com/office/drawing/2014/main" id="{38BBF45C-0437-7346-A112-AB7238E85D2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2856081" y="3571046"/>
            <a:ext cx="6528189" cy="45719"/>
          </a:xfrm>
          <a:prstGeom prst="rect">
            <a:avLst/>
          </a:prstGeom>
        </p:spPr>
      </p:pic>
      <p:sp>
        <p:nvSpPr>
          <p:cNvPr id="9" name="TextBox 8">
            <a:extLst>
              <a:ext uri="{FF2B5EF4-FFF2-40B4-BE49-F238E27FC236}">
                <a16:creationId xmlns:a16="http://schemas.microsoft.com/office/drawing/2014/main" id="{B6797444-02EF-DD4B-B4A4-C4E1A0E2BAA0}"/>
              </a:ext>
            </a:extLst>
          </p:cNvPr>
          <p:cNvSpPr txBox="1"/>
          <p:nvPr/>
        </p:nvSpPr>
        <p:spPr>
          <a:xfrm>
            <a:off x="538937" y="418270"/>
            <a:ext cx="7783839" cy="1179810"/>
          </a:xfrm>
          <a:prstGeom prst="rect">
            <a:avLst/>
          </a:prstGeom>
          <a:noFill/>
        </p:spPr>
        <p:txBody>
          <a:bodyPr wrap="square" rtlCol="0">
            <a:spAutoFit/>
          </a:bodyPr>
          <a:lstStyle/>
          <a:p>
            <a:pPr>
              <a:lnSpc>
                <a:spcPts val="5600"/>
              </a:lnSpc>
            </a:pPr>
            <a:r>
              <a:rPr lang="en-US" sz="4800" b="1" spc="-150" dirty="0">
                <a:solidFill>
                  <a:srgbClr val="7CCED8"/>
                </a:solidFill>
                <a:latin typeface="Arial" panose="020B0604020202020204" pitchFamily="34" charset="0"/>
                <a:cs typeface="Arial" panose="020B0604020202020204" pitchFamily="34" charset="0"/>
              </a:rPr>
              <a:t>Budget sources</a:t>
            </a:r>
          </a:p>
          <a:p>
            <a:r>
              <a:rPr lang="en-US" sz="2400" dirty="0">
                <a:solidFill>
                  <a:srgbClr val="7CCED8"/>
                </a:solidFill>
                <a:latin typeface="Arial" panose="020B0604020202020204" pitchFamily="34" charset="0"/>
                <a:cs typeface="Arial" panose="020B0604020202020204" pitchFamily="34" charset="0"/>
              </a:rPr>
              <a:t>Total budget: $345M*</a:t>
            </a:r>
          </a:p>
        </p:txBody>
      </p:sp>
      <p:sp>
        <p:nvSpPr>
          <p:cNvPr id="10" name="TextBox 9">
            <a:extLst>
              <a:ext uri="{FF2B5EF4-FFF2-40B4-BE49-F238E27FC236}">
                <a16:creationId xmlns:a16="http://schemas.microsoft.com/office/drawing/2014/main" id="{56D99DE7-151B-4E4D-8E15-AC2B5BFDE669}"/>
              </a:ext>
            </a:extLst>
          </p:cNvPr>
          <p:cNvSpPr txBox="1"/>
          <p:nvPr/>
        </p:nvSpPr>
        <p:spPr>
          <a:xfrm>
            <a:off x="3050049" y="5752409"/>
            <a:ext cx="6348593" cy="430887"/>
          </a:xfrm>
          <a:prstGeom prst="rect">
            <a:avLst/>
          </a:prstGeom>
          <a:noFill/>
        </p:spPr>
        <p:txBody>
          <a:bodyPr wrap="square" rtlCol="0">
            <a:spAutoFit/>
          </a:bodyPr>
          <a:lstStyle/>
          <a:p>
            <a:pPr marL="114300" indent="-114300"/>
            <a:r>
              <a:rPr lang="en-US" sz="1100" dirty="0">
                <a:solidFill>
                  <a:srgbClr val="7CCED8"/>
                </a:solidFill>
                <a:latin typeface="Arial" panose="020B0604020202020204" pitchFamily="34" charset="0"/>
                <a:cs typeface="Arial" panose="020B0604020202020204" pitchFamily="34" charset="0"/>
              </a:rPr>
              <a:t>*	If there’s a larger decrease in the income than currently expected, there will be a change in these figures. This does not take into account a potential increase in the number of new olim.</a:t>
            </a:r>
            <a:endParaRPr lang="he-IL" sz="1100" dirty="0">
              <a:solidFill>
                <a:srgbClr val="7CCED8"/>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55CFAF9-3886-114D-A275-4AD29914BECE}"/>
              </a:ext>
            </a:extLst>
          </p:cNvPr>
          <p:cNvSpPr/>
          <p:nvPr/>
        </p:nvSpPr>
        <p:spPr>
          <a:xfrm>
            <a:off x="2809280" y="3310871"/>
            <a:ext cx="1063332" cy="19659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265ED4-8718-B24C-BAE9-792BF3965DEE}"/>
              </a:ext>
            </a:extLst>
          </p:cNvPr>
          <p:cNvSpPr/>
          <p:nvPr/>
        </p:nvSpPr>
        <p:spPr>
          <a:xfrm>
            <a:off x="4102872" y="2122151"/>
            <a:ext cx="1063332" cy="31546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6007DC6-53D5-2946-807A-7A3BA9EE5468}"/>
              </a:ext>
            </a:extLst>
          </p:cNvPr>
          <p:cNvSpPr/>
          <p:nvPr/>
        </p:nvSpPr>
        <p:spPr>
          <a:xfrm>
            <a:off x="5396464" y="4444727"/>
            <a:ext cx="1063332" cy="8321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A5D5009-068A-824C-ACBF-918AEA1E15BB}"/>
              </a:ext>
            </a:extLst>
          </p:cNvPr>
          <p:cNvSpPr txBox="1"/>
          <p:nvPr/>
        </p:nvSpPr>
        <p:spPr>
          <a:xfrm>
            <a:off x="2809280" y="3403471"/>
            <a:ext cx="1063333" cy="338554"/>
          </a:xfrm>
          <a:prstGeom prst="rect">
            <a:avLst/>
          </a:prstGeom>
          <a:noFill/>
        </p:spPr>
        <p:txBody>
          <a:bodyPr wrap="square" rtlCol="0">
            <a:spAutoFit/>
          </a:bodyPr>
          <a:lstStyle/>
          <a:p>
            <a:pPr marL="241294" indent="-241294" algn="ctr"/>
            <a:r>
              <a:rPr lang="en-US" sz="1600" dirty="0">
                <a:solidFill>
                  <a:schemeClr val="bg1"/>
                </a:solidFill>
                <a:latin typeface="Arial" panose="020B0604020202020204" pitchFamily="34" charset="0"/>
                <a:cs typeface="Arial" panose="020B0604020202020204" pitchFamily="34" charset="0"/>
              </a:rPr>
              <a:t>33%</a:t>
            </a:r>
            <a:endParaRPr lang="he-IL" sz="160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1434D6E-6AF9-FA40-992E-91910E28854D}"/>
              </a:ext>
            </a:extLst>
          </p:cNvPr>
          <p:cNvSpPr txBox="1"/>
          <p:nvPr/>
        </p:nvSpPr>
        <p:spPr>
          <a:xfrm>
            <a:off x="4102871" y="2214751"/>
            <a:ext cx="1063333" cy="338554"/>
          </a:xfrm>
          <a:prstGeom prst="rect">
            <a:avLst/>
          </a:prstGeom>
          <a:noFill/>
        </p:spPr>
        <p:txBody>
          <a:bodyPr wrap="square" rtlCol="0">
            <a:spAutoFit/>
          </a:bodyPr>
          <a:lstStyle/>
          <a:p>
            <a:pPr marL="241294" indent="-241294" algn="ctr"/>
            <a:r>
              <a:rPr lang="en-US" sz="1600" dirty="0">
                <a:solidFill>
                  <a:schemeClr val="bg1"/>
                </a:solidFill>
                <a:latin typeface="Arial" panose="020B0604020202020204" pitchFamily="34" charset="0"/>
                <a:cs typeface="Arial" panose="020B0604020202020204" pitchFamily="34" charset="0"/>
              </a:rPr>
              <a:t>53%</a:t>
            </a:r>
            <a:endParaRPr lang="he-IL" sz="1600"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C3A3D07-C2B8-AC4F-AEE6-8BE6A0C07736}"/>
              </a:ext>
            </a:extLst>
          </p:cNvPr>
          <p:cNvSpPr txBox="1"/>
          <p:nvPr/>
        </p:nvSpPr>
        <p:spPr>
          <a:xfrm>
            <a:off x="5396463" y="4537327"/>
            <a:ext cx="1063333" cy="338554"/>
          </a:xfrm>
          <a:prstGeom prst="rect">
            <a:avLst/>
          </a:prstGeom>
          <a:noFill/>
        </p:spPr>
        <p:txBody>
          <a:bodyPr wrap="square" rtlCol="0">
            <a:spAutoFit/>
          </a:bodyPr>
          <a:lstStyle/>
          <a:p>
            <a:pPr marL="241294" indent="-241294" algn="ctr"/>
            <a:r>
              <a:rPr lang="en-US" sz="1600" dirty="0">
                <a:solidFill>
                  <a:schemeClr val="bg1"/>
                </a:solidFill>
                <a:latin typeface="Arial" panose="020B0604020202020204" pitchFamily="34" charset="0"/>
                <a:cs typeface="Arial" panose="020B0604020202020204" pitchFamily="34" charset="0"/>
              </a:rPr>
              <a:t>14%</a:t>
            </a:r>
            <a:endParaRPr lang="he-IL" sz="1600" dirty="0">
              <a:solidFill>
                <a:schemeClr val="bg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A7458F97-9E48-B24C-9C9E-E96A92F93304}"/>
              </a:ext>
            </a:extLst>
          </p:cNvPr>
          <p:cNvSpPr>
            <a:spLocks noChangeAspect="1"/>
          </p:cNvSpPr>
          <p:nvPr/>
        </p:nvSpPr>
        <p:spPr>
          <a:xfrm>
            <a:off x="6827187" y="4145204"/>
            <a:ext cx="271732" cy="27432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4891F359-9005-1641-93ED-B943AFCB9065}"/>
              </a:ext>
            </a:extLst>
          </p:cNvPr>
          <p:cNvSpPr txBox="1"/>
          <p:nvPr/>
        </p:nvSpPr>
        <p:spPr>
          <a:xfrm>
            <a:off x="7098919" y="4113087"/>
            <a:ext cx="2193110" cy="338554"/>
          </a:xfrm>
          <a:prstGeom prst="rect">
            <a:avLst/>
          </a:prstGeom>
          <a:noFill/>
        </p:spPr>
        <p:txBody>
          <a:bodyPr wrap="square" rtlCol="0">
            <a:spAutoFit/>
          </a:bodyPr>
          <a:lstStyle/>
          <a:p>
            <a:pPr marL="241294" indent="-241294"/>
            <a:r>
              <a:rPr lang="en-US" sz="1600" dirty="0">
                <a:solidFill>
                  <a:schemeClr val="tx1">
                    <a:lumMod val="65000"/>
                    <a:lumOff val="35000"/>
                  </a:schemeClr>
                </a:solidFill>
                <a:latin typeface="Arial" panose="020B0604020202020204" pitchFamily="34" charset="0"/>
                <a:cs typeface="Arial" panose="020B0604020202020204" pitchFamily="34" charset="0"/>
              </a:rPr>
              <a:t>Unrestricted funding</a:t>
            </a:r>
            <a:endParaRPr lang="he-IL"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6989A003-D8CB-9142-BBA3-D4CEE5481C2E}"/>
              </a:ext>
            </a:extLst>
          </p:cNvPr>
          <p:cNvSpPr>
            <a:spLocks noChangeAspect="1"/>
          </p:cNvSpPr>
          <p:nvPr/>
        </p:nvSpPr>
        <p:spPr>
          <a:xfrm>
            <a:off x="6827187" y="4557799"/>
            <a:ext cx="271732" cy="27432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65CFB009-D8CF-4845-A4F4-30466BE8026A}"/>
              </a:ext>
            </a:extLst>
          </p:cNvPr>
          <p:cNvSpPr txBox="1"/>
          <p:nvPr/>
        </p:nvSpPr>
        <p:spPr>
          <a:xfrm>
            <a:off x="7098919" y="4525682"/>
            <a:ext cx="2666404" cy="338554"/>
          </a:xfrm>
          <a:prstGeom prst="rect">
            <a:avLst/>
          </a:prstGeom>
          <a:noFill/>
        </p:spPr>
        <p:txBody>
          <a:bodyPr wrap="square" rtlCol="0">
            <a:spAutoFit/>
          </a:bodyPr>
          <a:lstStyle/>
          <a:p>
            <a:pPr marL="241294" indent="-241294"/>
            <a:r>
              <a:rPr lang="en-US" sz="1600" dirty="0">
                <a:solidFill>
                  <a:schemeClr val="tx1">
                    <a:lumMod val="65000"/>
                    <a:lumOff val="35000"/>
                  </a:schemeClr>
                </a:solidFill>
                <a:latin typeface="Arial" panose="020B0604020202020204" pitchFamily="34" charset="0"/>
                <a:cs typeface="Arial" panose="020B0604020202020204" pitchFamily="34" charset="0"/>
              </a:rPr>
              <a:t>Fee for service</a:t>
            </a:r>
            <a:endParaRPr lang="he-IL"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58589377-3D4E-5644-BE67-308CE863BB46}"/>
              </a:ext>
            </a:extLst>
          </p:cNvPr>
          <p:cNvSpPr txBox="1"/>
          <p:nvPr/>
        </p:nvSpPr>
        <p:spPr>
          <a:xfrm>
            <a:off x="7098919" y="4969768"/>
            <a:ext cx="2193110" cy="338554"/>
          </a:xfrm>
          <a:prstGeom prst="rect">
            <a:avLst/>
          </a:prstGeom>
          <a:noFill/>
        </p:spPr>
        <p:txBody>
          <a:bodyPr wrap="square" rtlCol="0">
            <a:spAutoFit/>
          </a:bodyPr>
          <a:lstStyle/>
          <a:p>
            <a:pPr marL="241294" indent="-241294"/>
            <a:r>
              <a:rPr lang="en-US" sz="1600" dirty="0">
                <a:solidFill>
                  <a:schemeClr val="tx1">
                    <a:lumMod val="65000"/>
                    <a:lumOff val="35000"/>
                  </a:schemeClr>
                </a:solidFill>
                <a:latin typeface="Arial" panose="020B0604020202020204" pitchFamily="34" charset="0"/>
                <a:cs typeface="Arial" panose="020B0604020202020204" pitchFamily="34" charset="0"/>
              </a:rPr>
              <a:t>Designated funding</a:t>
            </a:r>
            <a:endParaRPr lang="he-IL"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7363BA81-5272-A54C-ACF1-3ADA2F9BB3F4}"/>
              </a:ext>
            </a:extLst>
          </p:cNvPr>
          <p:cNvSpPr>
            <a:spLocks noChangeAspect="1"/>
          </p:cNvSpPr>
          <p:nvPr/>
        </p:nvSpPr>
        <p:spPr>
          <a:xfrm>
            <a:off x="6827187" y="5001885"/>
            <a:ext cx="271732" cy="27432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2F5CC38-3771-4E4D-80B5-FE6EC6373335}"/>
              </a:ext>
            </a:extLst>
          </p:cNvPr>
          <p:cNvSpPr txBox="1"/>
          <p:nvPr/>
        </p:nvSpPr>
        <p:spPr>
          <a:xfrm>
            <a:off x="11446525" y="6419017"/>
            <a:ext cx="440675" cy="253916"/>
          </a:xfrm>
          <a:prstGeom prst="rect">
            <a:avLst/>
          </a:prstGeom>
          <a:noFill/>
        </p:spPr>
        <p:txBody>
          <a:bodyPr wrap="square" rtlCol="0">
            <a:spAutoFit/>
          </a:bodyPr>
          <a:lstStyle/>
          <a:p>
            <a:pPr algn="r"/>
            <a:fld id="{56CB396C-15DC-7E47-93AE-9D953650E85D}" type="slidenum">
              <a:rPr lang="en-US" sz="1050" smtClean="0">
                <a:solidFill>
                  <a:schemeClr val="tx1">
                    <a:lumMod val="65000"/>
                    <a:lumOff val="35000"/>
                  </a:schemeClr>
                </a:solidFill>
                <a:latin typeface="Arial" panose="020B0604020202020204" pitchFamily="34" charset="0"/>
                <a:cs typeface="Arial" panose="020B0604020202020204" pitchFamily="34" charset="0"/>
              </a:rPr>
              <a:pPr algn="r"/>
              <a:t>17</a:t>
            </a:fld>
            <a:endParaRPr lang="en-US" sz="105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72538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086B4EB-3DC3-D645-A378-40E50F2592F4}"/>
              </a:ext>
            </a:extLst>
          </p:cNvPr>
          <p:cNvSpPr>
            <a:spLocks noChangeAspect="1"/>
          </p:cNvSpPr>
          <p:nvPr/>
        </p:nvSpPr>
        <p:spPr>
          <a:xfrm>
            <a:off x="6827187" y="4145204"/>
            <a:ext cx="271732" cy="274320"/>
          </a:xfrm>
          <a:prstGeom prst="rect">
            <a:avLst/>
          </a:prstGeom>
          <a:solidFill>
            <a:srgbClr val="7CC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FCECFB8D-2AD3-3C4F-AC5F-FBD63487E787}"/>
              </a:ext>
            </a:extLst>
          </p:cNvPr>
          <p:cNvSpPr txBox="1"/>
          <p:nvPr/>
        </p:nvSpPr>
        <p:spPr>
          <a:xfrm>
            <a:off x="7098919" y="4113087"/>
            <a:ext cx="2193110" cy="338554"/>
          </a:xfrm>
          <a:prstGeom prst="rect">
            <a:avLst/>
          </a:prstGeom>
          <a:noFill/>
        </p:spPr>
        <p:txBody>
          <a:bodyPr wrap="square" rtlCol="0">
            <a:spAutoFit/>
          </a:bodyPr>
          <a:lstStyle/>
          <a:p>
            <a:pPr marL="241294" indent="-241294"/>
            <a:r>
              <a:rPr lang="en-US" sz="1600" dirty="0">
                <a:solidFill>
                  <a:schemeClr val="tx1">
                    <a:lumMod val="65000"/>
                    <a:lumOff val="35000"/>
                  </a:schemeClr>
                </a:solidFill>
                <a:latin typeface="Arial" panose="020B0604020202020204" pitchFamily="34" charset="0"/>
                <a:cs typeface="Arial" panose="020B0604020202020204" pitchFamily="34" charset="0"/>
              </a:rPr>
              <a:t>Aliyah</a:t>
            </a:r>
            <a:endParaRPr lang="he-IL"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29DCC050-2741-5C49-B2EF-F8F8CD9F5CCF}"/>
              </a:ext>
            </a:extLst>
          </p:cNvPr>
          <p:cNvSpPr>
            <a:spLocks noChangeAspect="1"/>
          </p:cNvSpPr>
          <p:nvPr/>
        </p:nvSpPr>
        <p:spPr>
          <a:xfrm>
            <a:off x="6827187" y="4557799"/>
            <a:ext cx="271732" cy="274320"/>
          </a:xfrm>
          <a:prstGeom prst="rect">
            <a:avLst/>
          </a:prstGeom>
          <a:solidFill>
            <a:srgbClr val="ED9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31B4BE23-D4D2-1342-8FA0-159BBD4EAA94}"/>
              </a:ext>
            </a:extLst>
          </p:cNvPr>
          <p:cNvSpPr txBox="1"/>
          <p:nvPr/>
        </p:nvSpPr>
        <p:spPr>
          <a:xfrm>
            <a:off x="7098918" y="4525682"/>
            <a:ext cx="2972963" cy="338554"/>
          </a:xfrm>
          <a:prstGeom prst="rect">
            <a:avLst/>
          </a:prstGeom>
          <a:noFill/>
        </p:spPr>
        <p:txBody>
          <a:bodyPr wrap="square" rtlCol="0">
            <a:spAutoFit/>
          </a:bodyPr>
          <a:lstStyle/>
          <a:p>
            <a:pPr marL="241294" indent="-241294"/>
            <a:r>
              <a:rPr lang="en-US" sz="1600" dirty="0">
                <a:solidFill>
                  <a:schemeClr val="tx1">
                    <a:lumMod val="65000"/>
                    <a:lumOff val="35000"/>
                  </a:schemeClr>
                </a:solidFill>
                <a:latin typeface="Arial" panose="020B0604020202020204" pitchFamily="34" charset="0"/>
                <a:cs typeface="Arial" panose="020B0604020202020204" pitchFamily="34" charset="0"/>
              </a:rPr>
              <a:t>Connecting the Jewish People</a:t>
            </a:r>
            <a:endParaRPr lang="he-IL" sz="1600" dirty="0">
              <a:solidFill>
                <a:schemeClr val="tx1">
                  <a:lumMod val="65000"/>
                  <a:lumOff val="35000"/>
                </a:schemeClr>
              </a:solidFill>
              <a:latin typeface="Arial" panose="020B0604020202020204" pitchFamily="34" charset="0"/>
            </a:endParaRPr>
          </a:p>
        </p:txBody>
      </p:sp>
      <p:sp>
        <p:nvSpPr>
          <p:cNvPr id="24" name="TextBox 23">
            <a:extLst>
              <a:ext uri="{FF2B5EF4-FFF2-40B4-BE49-F238E27FC236}">
                <a16:creationId xmlns:a16="http://schemas.microsoft.com/office/drawing/2014/main" id="{D70DD76C-EB49-8E45-B9C3-DD9FBB55DEBF}"/>
              </a:ext>
            </a:extLst>
          </p:cNvPr>
          <p:cNvSpPr txBox="1"/>
          <p:nvPr/>
        </p:nvSpPr>
        <p:spPr>
          <a:xfrm>
            <a:off x="7098919" y="4969768"/>
            <a:ext cx="2193110" cy="338554"/>
          </a:xfrm>
          <a:prstGeom prst="rect">
            <a:avLst/>
          </a:prstGeom>
          <a:noFill/>
        </p:spPr>
        <p:txBody>
          <a:bodyPr wrap="square" rtlCol="0">
            <a:spAutoFit/>
          </a:bodyPr>
          <a:lstStyle/>
          <a:p>
            <a:pPr marL="241294" indent="-241294"/>
            <a:r>
              <a:rPr lang="en-US" sz="1600" dirty="0">
                <a:solidFill>
                  <a:schemeClr val="tx1">
                    <a:lumMod val="65000"/>
                    <a:lumOff val="35000"/>
                  </a:schemeClr>
                </a:solidFill>
                <a:latin typeface="Arial" panose="020B0604020202020204" pitchFamily="34" charset="0"/>
                <a:cs typeface="Arial" panose="020B0604020202020204" pitchFamily="34" charset="0"/>
              </a:rPr>
              <a:t>Israeli Society</a:t>
            </a:r>
            <a:endParaRPr lang="he-IL" sz="1600" dirty="0">
              <a:solidFill>
                <a:schemeClr val="tx1">
                  <a:lumMod val="65000"/>
                  <a:lumOff val="35000"/>
                </a:schemeClr>
              </a:solidFill>
              <a:latin typeface="Arial" panose="020B0604020202020204" pitchFamily="34" charset="0"/>
            </a:endParaRPr>
          </a:p>
        </p:txBody>
      </p:sp>
      <p:sp>
        <p:nvSpPr>
          <p:cNvPr id="25" name="Rectangle 24">
            <a:extLst>
              <a:ext uri="{FF2B5EF4-FFF2-40B4-BE49-F238E27FC236}">
                <a16:creationId xmlns:a16="http://schemas.microsoft.com/office/drawing/2014/main" id="{F513D937-31AD-E846-9761-5B6BD813567E}"/>
              </a:ext>
            </a:extLst>
          </p:cNvPr>
          <p:cNvSpPr>
            <a:spLocks noChangeAspect="1"/>
          </p:cNvSpPr>
          <p:nvPr/>
        </p:nvSpPr>
        <p:spPr>
          <a:xfrm>
            <a:off x="6827187" y="5001885"/>
            <a:ext cx="271732" cy="274320"/>
          </a:xfrm>
          <a:prstGeom prst="rect">
            <a:avLst/>
          </a:prstGeom>
          <a:solidFill>
            <a:srgbClr val="898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drawing&#10;&#10;Description automatically generated">
            <a:extLst>
              <a:ext uri="{FF2B5EF4-FFF2-40B4-BE49-F238E27FC236}">
                <a16:creationId xmlns:a16="http://schemas.microsoft.com/office/drawing/2014/main" id="{BA6AC05F-76ED-4A45-84F7-71B8EB6965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407" y="5752409"/>
            <a:ext cx="1999824" cy="666608"/>
          </a:xfrm>
          <a:prstGeom prst="rect">
            <a:avLst/>
          </a:prstGeom>
        </p:spPr>
      </p:pic>
      <p:pic>
        <p:nvPicPr>
          <p:cNvPr id="9" name="Picture 8">
            <a:extLst>
              <a:ext uri="{FF2B5EF4-FFF2-40B4-BE49-F238E27FC236}">
                <a16:creationId xmlns:a16="http://schemas.microsoft.com/office/drawing/2014/main" id="{07BDDE67-776C-0849-B7B8-D7C6385C87F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2856081" y="3571046"/>
            <a:ext cx="6528189" cy="45719"/>
          </a:xfrm>
          <a:prstGeom prst="rect">
            <a:avLst/>
          </a:prstGeom>
        </p:spPr>
      </p:pic>
      <p:sp>
        <p:nvSpPr>
          <p:cNvPr id="10" name="TextBox 9">
            <a:extLst>
              <a:ext uri="{FF2B5EF4-FFF2-40B4-BE49-F238E27FC236}">
                <a16:creationId xmlns:a16="http://schemas.microsoft.com/office/drawing/2014/main" id="{30A89533-29C9-274E-A04E-410EF9986FAC}"/>
              </a:ext>
            </a:extLst>
          </p:cNvPr>
          <p:cNvSpPr txBox="1"/>
          <p:nvPr/>
        </p:nvSpPr>
        <p:spPr>
          <a:xfrm>
            <a:off x="538936" y="418270"/>
            <a:ext cx="11267909" cy="1179810"/>
          </a:xfrm>
          <a:prstGeom prst="rect">
            <a:avLst/>
          </a:prstGeom>
          <a:noFill/>
        </p:spPr>
        <p:txBody>
          <a:bodyPr wrap="square" rtlCol="0">
            <a:spAutoFit/>
          </a:bodyPr>
          <a:lstStyle/>
          <a:p>
            <a:pPr>
              <a:lnSpc>
                <a:spcPts val="5600"/>
              </a:lnSpc>
            </a:pPr>
            <a:r>
              <a:rPr lang="en-US" sz="4800" b="1" spc="-150" dirty="0">
                <a:solidFill>
                  <a:srgbClr val="7CCED8"/>
                </a:solidFill>
                <a:latin typeface="Arial" panose="020B0604020202020204" pitchFamily="34" charset="0"/>
                <a:cs typeface="Arial" panose="020B0604020202020204" pitchFamily="34" charset="0"/>
              </a:rPr>
              <a:t>Program budget by Impact Area*</a:t>
            </a:r>
          </a:p>
          <a:p>
            <a:r>
              <a:rPr lang="en-US" sz="2400" dirty="0">
                <a:solidFill>
                  <a:srgbClr val="7CCED8"/>
                </a:solidFill>
                <a:latin typeface="Arial" panose="020B0604020202020204" pitchFamily="34" charset="0"/>
                <a:cs typeface="Arial" panose="020B0604020202020204" pitchFamily="34" charset="0"/>
              </a:rPr>
              <a:t>Total budget: $330M**</a:t>
            </a:r>
          </a:p>
        </p:txBody>
      </p:sp>
      <p:sp>
        <p:nvSpPr>
          <p:cNvPr id="11" name="TextBox 10">
            <a:extLst>
              <a:ext uri="{FF2B5EF4-FFF2-40B4-BE49-F238E27FC236}">
                <a16:creationId xmlns:a16="http://schemas.microsoft.com/office/drawing/2014/main" id="{378EBB31-A964-CB4C-8AB3-EE082371C661}"/>
              </a:ext>
            </a:extLst>
          </p:cNvPr>
          <p:cNvSpPr txBox="1"/>
          <p:nvPr/>
        </p:nvSpPr>
        <p:spPr>
          <a:xfrm>
            <a:off x="3162387" y="5752409"/>
            <a:ext cx="6341007" cy="769441"/>
          </a:xfrm>
          <a:prstGeom prst="rect">
            <a:avLst/>
          </a:prstGeom>
          <a:noFill/>
        </p:spPr>
        <p:txBody>
          <a:bodyPr wrap="square" rtlCol="0">
            <a:spAutoFit/>
          </a:bodyPr>
          <a:lstStyle/>
          <a:p>
            <a:pPr marL="173038" indent="-173038"/>
            <a:r>
              <a:rPr lang="en-US" sz="1100" dirty="0">
                <a:solidFill>
                  <a:srgbClr val="7CCED8"/>
                </a:solidFill>
                <a:latin typeface="Arial" panose="020B0604020202020204" pitchFamily="34" charset="0"/>
                <a:cs typeface="Arial" panose="020B0604020202020204" pitchFamily="34" charset="0"/>
              </a:rPr>
              <a:t>*	Distribution according to preliminary classification of the new Impact Areas. Some classifications and distribution may change.</a:t>
            </a:r>
          </a:p>
          <a:p>
            <a:pPr marL="173038" indent="-173038"/>
            <a:r>
              <a:rPr lang="en-US" sz="1100" dirty="0">
                <a:solidFill>
                  <a:srgbClr val="7CCED8"/>
                </a:solidFill>
                <a:latin typeface="Arial" panose="020B0604020202020204" pitchFamily="34" charset="0"/>
                <a:cs typeface="Arial" panose="020B0604020202020204" pitchFamily="34" charset="0"/>
              </a:rPr>
              <a:t>**	If there’s a larger decrease in the income than currently expected, there will be a change in these figures. This does not take into account a potential increase in the number of new olim.</a:t>
            </a:r>
            <a:endParaRPr lang="he-IL" sz="1100" dirty="0">
              <a:solidFill>
                <a:srgbClr val="7CCED8"/>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22AD694E-737F-344B-8C45-FEFCCF804D9E}"/>
              </a:ext>
            </a:extLst>
          </p:cNvPr>
          <p:cNvSpPr/>
          <p:nvPr/>
        </p:nvSpPr>
        <p:spPr>
          <a:xfrm>
            <a:off x="5396464" y="3256007"/>
            <a:ext cx="1063332" cy="2020824"/>
          </a:xfrm>
          <a:prstGeom prst="rect">
            <a:avLst/>
          </a:prstGeom>
          <a:solidFill>
            <a:srgbClr val="898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7D4FD55-BAEA-7F48-B02B-2DBF122D3F95}"/>
              </a:ext>
            </a:extLst>
          </p:cNvPr>
          <p:cNvSpPr txBox="1"/>
          <p:nvPr/>
        </p:nvSpPr>
        <p:spPr>
          <a:xfrm>
            <a:off x="5396463" y="3348607"/>
            <a:ext cx="1063333" cy="338554"/>
          </a:xfrm>
          <a:prstGeom prst="rect">
            <a:avLst/>
          </a:prstGeom>
          <a:noFill/>
        </p:spPr>
        <p:txBody>
          <a:bodyPr wrap="square" rtlCol="0">
            <a:spAutoFit/>
          </a:bodyPr>
          <a:lstStyle/>
          <a:p>
            <a:pPr marL="241294" indent="-241294" algn="ctr"/>
            <a:r>
              <a:rPr lang="en-US" sz="1600" dirty="0">
                <a:solidFill>
                  <a:schemeClr val="bg1"/>
                </a:solidFill>
                <a:latin typeface="Arial" panose="020B0604020202020204" pitchFamily="34" charset="0"/>
                <a:cs typeface="Arial" panose="020B0604020202020204" pitchFamily="34" charset="0"/>
              </a:rPr>
              <a:t>34%</a:t>
            </a:r>
            <a:endParaRPr lang="he-IL" sz="1600" dirty="0">
              <a:solidFill>
                <a:schemeClr val="bg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6A2CFD90-33D0-114A-8999-D88D4E9DBF03}"/>
              </a:ext>
            </a:extLst>
          </p:cNvPr>
          <p:cNvSpPr/>
          <p:nvPr/>
        </p:nvSpPr>
        <p:spPr>
          <a:xfrm>
            <a:off x="2809280" y="3905231"/>
            <a:ext cx="1063332" cy="1371600"/>
          </a:xfrm>
          <a:prstGeom prst="rect">
            <a:avLst/>
          </a:prstGeom>
          <a:solidFill>
            <a:srgbClr val="7CC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FF6D9F4E-EC56-A84F-B9E4-639F413CCBB2}"/>
              </a:ext>
            </a:extLst>
          </p:cNvPr>
          <p:cNvSpPr/>
          <p:nvPr/>
        </p:nvSpPr>
        <p:spPr>
          <a:xfrm>
            <a:off x="4102872" y="2716511"/>
            <a:ext cx="1063332" cy="2560320"/>
          </a:xfrm>
          <a:prstGeom prst="rect">
            <a:avLst/>
          </a:prstGeom>
          <a:solidFill>
            <a:srgbClr val="ED9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24A680D-0639-364B-B63A-04465BB33021}"/>
              </a:ext>
            </a:extLst>
          </p:cNvPr>
          <p:cNvSpPr txBox="1"/>
          <p:nvPr/>
        </p:nvSpPr>
        <p:spPr>
          <a:xfrm>
            <a:off x="4102873" y="2809111"/>
            <a:ext cx="1063332" cy="338554"/>
          </a:xfrm>
          <a:prstGeom prst="rect">
            <a:avLst/>
          </a:prstGeom>
          <a:noFill/>
        </p:spPr>
        <p:txBody>
          <a:bodyPr wrap="square" rtlCol="0">
            <a:spAutoFit/>
          </a:bodyPr>
          <a:lstStyle/>
          <a:p>
            <a:pPr marL="241294" indent="-241294" algn="ctr"/>
            <a:r>
              <a:rPr lang="en-US" sz="1600" dirty="0">
                <a:solidFill>
                  <a:schemeClr val="bg1"/>
                </a:solidFill>
                <a:latin typeface="Arial" panose="020B0604020202020204" pitchFamily="34" charset="0"/>
                <a:cs typeface="Arial" panose="020B0604020202020204" pitchFamily="34" charset="0"/>
              </a:rPr>
              <a:t>43%</a:t>
            </a:r>
            <a:endParaRPr lang="he-IL" sz="16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46FA96F-477B-244B-85CD-BE58DBA1FEE8}"/>
              </a:ext>
            </a:extLst>
          </p:cNvPr>
          <p:cNvSpPr txBox="1"/>
          <p:nvPr/>
        </p:nvSpPr>
        <p:spPr>
          <a:xfrm>
            <a:off x="2809280" y="3997831"/>
            <a:ext cx="1063332" cy="338554"/>
          </a:xfrm>
          <a:prstGeom prst="rect">
            <a:avLst/>
          </a:prstGeom>
          <a:noFill/>
        </p:spPr>
        <p:txBody>
          <a:bodyPr wrap="square" rtlCol="0">
            <a:spAutoFit/>
          </a:bodyPr>
          <a:lstStyle/>
          <a:p>
            <a:pPr marL="241294" indent="-241294" algn="ctr"/>
            <a:r>
              <a:rPr lang="en-US" sz="1600" dirty="0">
                <a:solidFill>
                  <a:schemeClr val="bg1"/>
                </a:solidFill>
                <a:latin typeface="Arial" panose="020B0604020202020204" pitchFamily="34" charset="0"/>
                <a:cs typeface="Arial" panose="020B0604020202020204" pitchFamily="34" charset="0"/>
              </a:rPr>
              <a:t>23%</a:t>
            </a:r>
            <a:endParaRPr lang="he-IL" sz="1600"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D306D4D-B629-E645-AF95-4AFE8404C404}"/>
              </a:ext>
            </a:extLst>
          </p:cNvPr>
          <p:cNvSpPr txBox="1"/>
          <p:nvPr/>
        </p:nvSpPr>
        <p:spPr>
          <a:xfrm>
            <a:off x="11446525" y="6419017"/>
            <a:ext cx="440675" cy="253916"/>
          </a:xfrm>
          <a:prstGeom prst="rect">
            <a:avLst/>
          </a:prstGeom>
          <a:noFill/>
        </p:spPr>
        <p:txBody>
          <a:bodyPr wrap="square" rtlCol="0">
            <a:spAutoFit/>
          </a:bodyPr>
          <a:lstStyle/>
          <a:p>
            <a:pPr algn="r"/>
            <a:fld id="{56CB396C-15DC-7E47-93AE-9D953650E85D}" type="slidenum">
              <a:rPr lang="en-US" sz="1050" smtClean="0">
                <a:solidFill>
                  <a:schemeClr val="tx1">
                    <a:lumMod val="65000"/>
                    <a:lumOff val="35000"/>
                  </a:schemeClr>
                </a:solidFill>
                <a:latin typeface="Arial" panose="020B0604020202020204" pitchFamily="34" charset="0"/>
                <a:cs typeface="Arial" panose="020B0604020202020204" pitchFamily="34" charset="0"/>
              </a:rPr>
              <a:pPr algn="r"/>
              <a:t>18</a:t>
            </a:fld>
            <a:endParaRPr lang="en-US" sz="105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31793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6FF6EFB-E811-964D-8A9D-5FFF6DF913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407" y="5752409"/>
            <a:ext cx="1999824" cy="666608"/>
          </a:xfrm>
          <a:prstGeom prst="rect">
            <a:avLst/>
          </a:prstGeom>
        </p:spPr>
      </p:pic>
      <p:pic>
        <p:nvPicPr>
          <p:cNvPr id="8" name="Picture 7">
            <a:extLst>
              <a:ext uri="{FF2B5EF4-FFF2-40B4-BE49-F238E27FC236}">
                <a16:creationId xmlns:a16="http://schemas.microsoft.com/office/drawing/2014/main" id="{AA500A84-7106-B346-B0D2-586B75F60AB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2856081" y="3571046"/>
            <a:ext cx="6528189" cy="45719"/>
          </a:xfrm>
          <a:prstGeom prst="rect">
            <a:avLst/>
          </a:prstGeom>
        </p:spPr>
      </p:pic>
      <p:sp>
        <p:nvSpPr>
          <p:cNvPr id="10" name="TextBox 9">
            <a:extLst>
              <a:ext uri="{FF2B5EF4-FFF2-40B4-BE49-F238E27FC236}">
                <a16:creationId xmlns:a16="http://schemas.microsoft.com/office/drawing/2014/main" id="{A8C4CF95-1588-9C46-8B45-7D759D41A196}"/>
              </a:ext>
            </a:extLst>
          </p:cNvPr>
          <p:cNvSpPr txBox="1"/>
          <p:nvPr/>
        </p:nvSpPr>
        <p:spPr>
          <a:xfrm>
            <a:off x="3227039" y="5752409"/>
            <a:ext cx="6379947" cy="600164"/>
          </a:xfrm>
          <a:prstGeom prst="rect">
            <a:avLst/>
          </a:prstGeom>
          <a:noFill/>
        </p:spPr>
        <p:txBody>
          <a:bodyPr wrap="square" rtlCol="0">
            <a:spAutoFit/>
          </a:bodyPr>
          <a:lstStyle/>
          <a:p>
            <a:pPr marL="180975" indent="-180975"/>
            <a:r>
              <a:rPr lang="en-US" sz="1100" dirty="0">
                <a:solidFill>
                  <a:srgbClr val="7CCED8"/>
                </a:solidFill>
                <a:latin typeface="Arial" panose="020B0604020202020204" pitchFamily="34" charset="0"/>
                <a:cs typeface="Arial" panose="020B0604020202020204" pitchFamily="34" charset="0"/>
              </a:rPr>
              <a:t>*	Distribution by region is preliminary and based on 2019-2020 data.</a:t>
            </a:r>
          </a:p>
          <a:p>
            <a:pPr marL="180975" indent="-180975"/>
            <a:r>
              <a:rPr lang="en-US" sz="1100" dirty="0">
                <a:solidFill>
                  <a:srgbClr val="7CCED8"/>
                </a:solidFill>
                <a:latin typeface="Arial" panose="020B0604020202020204" pitchFamily="34" charset="0"/>
                <a:cs typeface="Arial" panose="020B0604020202020204" pitchFamily="34" charset="0"/>
              </a:rPr>
              <a:t>**	If there’s a larger decrease in the income than currently expected, there will be a change in these figures. This does not take into account a potential increase in the number of new olim.</a:t>
            </a:r>
            <a:endParaRPr lang="he-IL" sz="1100" dirty="0">
              <a:solidFill>
                <a:srgbClr val="7CCED8"/>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EF07DCA-055A-7C49-B512-5B02F3B363C0}"/>
              </a:ext>
            </a:extLst>
          </p:cNvPr>
          <p:cNvSpPr txBox="1"/>
          <p:nvPr/>
        </p:nvSpPr>
        <p:spPr>
          <a:xfrm>
            <a:off x="538937" y="418270"/>
            <a:ext cx="9463707" cy="1179810"/>
          </a:xfrm>
          <a:prstGeom prst="rect">
            <a:avLst/>
          </a:prstGeom>
          <a:noFill/>
        </p:spPr>
        <p:txBody>
          <a:bodyPr wrap="square" rtlCol="0">
            <a:spAutoFit/>
          </a:bodyPr>
          <a:lstStyle/>
          <a:p>
            <a:pPr>
              <a:lnSpc>
                <a:spcPts val="5600"/>
              </a:lnSpc>
            </a:pPr>
            <a:r>
              <a:rPr lang="en-US" sz="4800" b="1" spc="-150" dirty="0">
                <a:solidFill>
                  <a:srgbClr val="7CCED8"/>
                </a:solidFill>
                <a:latin typeface="Arial" panose="020B0604020202020204" pitchFamily="34" charset="0"/>
                <a:cs typeface="Arial" panose="020B0604020202020204" pitchFamily="34" charset="0"/>
              </a:rPr>
              <a:t>Program budget by region*</a:t>
            </a:r>
          </a:p>
          <a:p>
            <a:r>
              <a:rPr lang="en-US" sz="2400" dirty="0">
                <a:solidFill>
                  <a:srgbClr val="7CCED8"/>
                </a:solidFill>
                <a:latin typeface="Arial" panose="020B0604020202020204" pitchFamily="34" charset="0"/>
                <a:cs typeface="Arial" panose="020B0604020202020204" pitchFamily="34" charset="0"/>
              </a:rPr>
              <a:t>Total budget: $330M**</a:t>
            </a:r>
          </a:p>
        </p:txBody>
      </p:sp>
      <p:sp>
        <p:nvSpPr>
          <p:cNvPr id="21" name="Rectangle 20">
            <a:extLst>
              <a:ext uri="{FF2B5EF4-FFF2-40B4-BE49-F238E27FC236}">
                <a16:creationId xmlns:a16="http://schemas.microsoft.com/office/drawing/2014/main" id="{50275A50-25BA-CE42-90EE-7518ECC19549}"/>
              </a:ext>
            </a:extLst>
          </p:cNvPr>
          <p:cNvSpPr/>
          <p:nvPr/>
        </p:nvSpPr>
        <p:spPr>
          <a:xfrm>
            <a:off x="7294638" y="5230284"/>
            <a:ext cx="1063332" cy="301752"/>
          </a:xfrm>
          <a:prstGeom prst="rect">
            <a:avLst/>
          </a:prstGeom>
          <a:solidFill>
            <a:srgbClr val="C8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263B98D7-3533-7741-A37A-BBBCE4CF1D19}"/>
              </a:ext>
            </a:extLst>
          </p:cNvPr>
          <p:cNvSpPr txBox="1"/>
          <p:nvPr/>
        </p:nvSpPr>
        <p:spPr>
          <a:xfrm>
            <a:off x="7295930" y="5211883"/>
            <a:ext cx="1060325" cy="338554"/>
          </a:xfrm>
          <a:prstGeom prst="rect">
            <a:avLst/>
          </a:prstGeom>
          <a:noFill/>
        </p:spPr>
        <p:txBody>
          <a:bodyPr wrap="square" rtlCol="0">
            <a:spAutoFit/>
          </a:bodyPr>
          <a:lstStyle/>
          <a:p>
            <a:pPr marL="241294" indent="-241294" algn="ctr"/>
            <a:r>
              <a:rPr lang="en-US" sz="1600" dirty="0">
                <a:solidFill>
                  <a:schemeClr val="bg1"/>
                </a:solidFill>
                <a:latin typeface="Arial" panose="020B0604020202020204" pitchFamily="34" charset="0"/>
                <a:cs typeface="Arial" panose="020B0604020202020204" pitchFamily="34" charset="0"/>
              </a:rPr>
              <a:t>4%</a:t>
            </a:r>
            <a:endParaRPr lang="he-IL" sz="1600" dirty="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C0E71CF1-D88C-AE4D-9270-9308800FE523}"/>
              </a:ext>
            </a:extLst>
          </p:cNvPr>
          <p:cNvSpPr/>
          <p:nvPr/>
        </p:nvSpPr>
        <p:spPr>
          <a:xfrm>
            <a:off x="740729" y="1963325"/>
            <a:ext cx="1060704" cy="3561885"/>
          </a:xfrm>
          <a:prstGeom prst="rect">
            <a:avLst/>
          </a:prstGeom>
          <a:solidFill>
            <a:srgbClr val="7CC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56A1512-38A1-F345-90D6-7E192FD53C97}"/>
              </a:ext>
            </a:extLst>
          </p:cNvPr>
          <p:cNvSpPr txBox="1"/>
          <p:nvPr/>
        </p:nvSpPr>
        <p:spPr>
          <a:xfrm>
            <a:off x="740728" y="2055925"/>
            <a:ext cx="1063333" cy="338554"/>
          </a:xfrm>
          <a:prstGeom prst="rect">
            <a:avLst/>
          </a:prstGeom>
          <a:noFill/>
        </p:spPr>
        <p:txBody>
          <a:bodyPr wrap="square" rtlCol="0">
            <a:spAutoFit/>
          </a:bodyPr>
          <a:lstStyle/>
          <a:p>
            <a:pPr marL="241294" indent="-241294" algn="ctr"/>
            <a:r>
              <a:rPr lang="en-US" sz="1600" dirty="0">
                <a:solidFill>
                  <a:schemeClr val="bg1"/>
                </a:solidFill>
                <a:latin typeface="Arial" panose="020B0604020202020204" pitchFamily="34" charset="0"/>
                <a:cs typeface="Arial" panose="020B0604020202020204" pitchFamily="34" charset="0"/>
              </a:rPr>
              <a:t>48%</a:t>
            </a:r>
            <a:endParaRPr lang="he-IL" sz="1600"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A4EF4A56-64E9-EC45-A325-C96B39F2A866}"/>
              </a:ext>
            </a:extLst>
          </p:cNvPr>
          <p:cNvSpPr/>
          <p:nvPr/>
        </p:nvSpPr>
        <p:spPr>
          <a:xfrm>
            <a:off x="2063098" y="3962793"/>
            <a:ext cx="1063332" cy="1562417"/>
          </a:xfrm>
          <a:prstGeom prst="rect">
            <a:avLst/>
          </a:prstGeom>
          <a:solidFill>
            <a:srgbClr val="ED9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747CE51-1118-8441-B318-C185A0C8CDF7}"/>
              </a:ext>
            </a:extLst>
          </p:cNvPr>
          <p:cNvSpPr/>
          <p:nvPr/>
        </p:nvSpPr>
        <p:spPr>
          <a:xfrm>
            <a:off x="3356153" y="4482795"/>
            <a:ext cx="1063332" cy="1042415"/>
          </a:xfrm>
          <a:prstGeom prst="rect">
            <a:avLst/>
          </a:prstGeom>
          <a:solidFill>
            <a:srgbClr val="898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609470B-2EA4-2246-8C7A-CA5A0E212B68}"/>
              </a:ext>
            </a:extLst>
          </p:cNvPr>
          <p:cNvSpPr/>
          <p:nvPr/>
        </p:nvSpPr>
        <p:spPr>
          <a:xfrm>
            <a:off x="4677815" y="5077154"/>
            <a:ext cx="1063332" cy="448056"/>
          </a:xfrm>
          <a:prstGeom prst="rect">
            <a:avLst/>
          </a:prstGeom>
          <a:solidFill>
            <a:srgbClr val="004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F1EB505-7895-B149-BF26-DCECCBD4B105}"/>
              </a:ext>
            </a:extLst>
          </p:cNvPr>
          <p:cNvSpPr/>
          <p:nvPr/>
        </p:nvSpPr>
        <p:spPr>
          <a:xfrm>
            <a:off x="5972269" y="5004003"/>
            <a:ext cx="1063332" cy="521207"/>
          </a:xfrm>
          <a:prstGeom prst="rect">
            <a:avLst/>
          </a:prstGeom>
          <a:solidFill>
            <a:srgbClr val="B3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878D771-0EBE-814C-9F32-F5435F240FD6}"/>
              </a:ext>
            </a:extLst>
          </p:cNvPr>
          <p:cNvSpPr txBox="1"/>
          <p:nvPr/>
        </p:nvSpPr>
        <p:spPr>
          <a:xfrm>
            <a:off x="2067723" y="4055393"/>
            <a:ext cx="1063333" cy="338554"/>
          </a:xfrm>
          <a:prstGeom prst="rect">
            <a:avLst/>
          </a:prstGeom>
          <a:noFill/>
        </p:spPr>
        <p:txBody>
          <a:bodyPr wrap="square" rtlCol="0">
            <a:spAutoFit/>
          </a:bodyPr>
          <a:lstStyle/>
          <a:p>
            <a:pPr marL="241294" indent="-241294" algn="ctr"/>
            <a:r>
              <a:rPr lang="en-US" sz="1600" dirty="0">
                <a:solidFill>
                  <a:schemeClr val="bg1"/>
                </a:solidFill>
                <a:latin typeface="Arial" panose="020B0604020202020204" pitchFamily="34" charset="0"/>
                <a:cs typeface="Arial" panose="020B0604020202020204" pitchFamily="34" charset="0"/>
              </a:rPr>
              <a:t>21%</a:t>
            </a:r>
            <a:endParaRPr lang="he-IL" sz="1600"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7BA59D18-A6D2-B541-B4C4-5A688A21EFA7}"/>
              </a:ext>
            </a:extLst>
          </p:cNvPr>
          <p:cNvSpPr txBox="1"/>
          <p:nvPr/>
        </p:nvSpPr>
        <p:spPr>
          <a:xfrm>
            <a:off x="3361264" y="4575395"/>
            <a:ext cx="1063333" cy="338554"/>
          </a:xfrm>
          <a:prstGeom prst="rect">
            <a:avLst/>
          </a:prstGeom>
          <a:noFill/>
        </p:spPr>
        <p:txBody>
          <a:bodyPr wrap="square" rtlCol="0">
            <a:spAutoFit/>
          </a:bodyPr>
          <a:lstStyle/>
          <a:p>
            <a:pPr marL="241294" indent="-241294" algn="ctr"/>
            <a:r>
              <a:rPr lang="en-US" sz="1600" dirty="0">
                <a:solidFill>
                  <a:schemeClr val="bg1"/>
                </a:solidFill>
                <a:latin typeface="Arial" panose="020B0604020202020204" pitchFamily="34" charset="0"/>
                <a:cs typeface="Arial" panose="020B0604020202020204" pitchFamily="34" charset="0"/>
              </a:rPr>
              <a:t>14%</a:t>
            </a:r>
            <a:endParaRPr lang="he-IL" sz="1600"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F4BCE0F-2B6E-034D-8120-BE9B0F5EDE2C}"/>
              </a:ext>
            </a:extLst>
          </p:cNvPr>
          <p:cNvSpPr txBox="1"/>
          <p:nvPr/>
        </p:nvSpPr>
        <p:spPr>
          <a:xfrm>
            <a:off x="4677815" y="5131905"/>
            <a:ext cx="1063333" cy="338554"/>
          </a:xfrm>
          <a:prstGeom prst="rect">
            <a:avLst/>
          </a:prstGeom>
          <a:noFill/>
        </p:spPr>
        <p:txBody>
          <a:bodyPr wrap="square" rtlCol="0">
            <a:spAutoFit/>
          </a:bodyPr>
          <a:lstStyle/>
          <a:p>
            <a:pPr marL="241294" indent="-241294" algn="ctr"/>
            <a:r>
              <a:rPr lang="en-US" sz="1600" dirty="0">
                <a:solidFill>
                  <a:schemeClr val="bg1"/>
                </a:solidFill>
                <a:latin typeface="Arial" panose="020B0604020202020204" pitchFamily="34" charset="0"/>
                <a:cs typeface="Arial" panose="020B0604020202020204" pitchFamily="34" charset="0"/>
              </a:rPr>
              <a:t>6%</a:t>
            </a:r>
            <a:endParaRPr lang="he-IL" sz="1600" dirty="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062A8954-14C6-7B49-A9F1-DA3DF8C7B089}"/>
              </a:ext>
            </a:extLst>
          </p:cNvPr>
          <p:cNvSpPr txBox="1"/>
          <p:nvPr/>
        </p:nvSpPr>
        <p:spPr>
          <a:xfrm>
            <a:off x="5970649" y="5095329"/>
            <a:ext cx="1063333" cy="338554"/>
          </a:xfrm>
          <a:prstGeom prst="rect">
            <a:avLst/>
          </a:prstGeom>
          <a:noFill/>
        </p:spPr>
        <p:txBody>
          <a:bodyPr wrap="square" rtlCol="0">
            <a:spAutoFit/>
          </a:bodyPr>
          <a:lstStyle/>
          <a:p>
            <a:pPr marL="241294" indent="-241294" algn="ctr"/>
            <a:r>
              <a:rPr lang="en-US" sz="1600" dirty="0">
                <a:solidFill>
                  <a:schemeClr val="bg1"/>
                </a:solidFill>
                <a:latin typeface="Arial" panose="020B0604020202020204" pitchFamily="34" charset="0"/>
                <a:cs typeface="Arial" panose="020B0604020202020204" pitchFamily="34" charset="0"/>
              </a:rPr>
              <a:t>7%</a:t>
            </a:r>
            <a:endParaRPr lang="he-IL" sz="1600" dirty="0">
              <a:solidFill>
                <a:schemeClr val="bg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095C8AB5-5E8F-B841-BA76-7019BE3AB157}"/>
              </a:ext>
            </a:extLst>
          </p:cNvPr>
          <p:cNvSpPr>
            <a:spLocks noChangeAspect="1"/>
          </p:cNvSpPr>
          <p:nvPr/>
        </p:nvSpPr>
        <p:spPr>
          <a:xfrm>
            <a:off x="8723277" y="4425700"/>
            <a:ext cx="271732" cy="274320"/>
          </a:xfrm>
          <a:prstGeom prst="rect">
            <a:avLst/>
          </a:prstGeom>
          <a:solidFill>
            <a:srgbClr val="004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48FC7637-5452-CC45-9E66-95898B5E68FD}"/>
              </a:ext>
            </a:extLst>
          </p:cNvPr>
          <p:cNvSpPr txBox="1"/>
          <p:nvPr/>
        </p:nvSpPr>
        <p:spPr>
          <a:xfrm>
            <a:off x="8995009" y="4393583"/>
            <a:ext cx="2193110" cy="338554"/>
          </a:xfrm>
          <a:prstGeom prst="rect">
            <a:avLst/>
          </a:prstGeom>
          <a:noFill/>
        </p:spPr>
        <p:txBody>
          <a:bodyPr wrap="square" rtlCol="0">
            <a:spAutoFit/>
          </a:bodyPr>
          <a:lstStyle/>
          <a:p>
            <a:pPr marL="241294" indent="-241294"/>
            <a:r>
              <a:rPr lang="en-US" sz="1600" dirty="0">
                <a:solidFill>
                  <a:schemeClr val="tx1">
                    <a:lumMod val="65000"/>
                    <a:lumOff val="35000"/>
                  </a:schemeClr>
                </a:solidFill>
                <a:latin typeface="Arial" panose="020B0604020202020204" pitchFamily="34" charset="0"/>
                <a:cs typeface="Arial" panose="020B0604020202020204" pitchFamily="34" charset="0"/>
              </a:rPr>
              <a:t>Western Europe</a:t>
            </a:r>
            <a:endParaRPr lang="he-IL"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3B1BC954-5B42-A648-8460-F0932E615728}"/>
              </a:ext>
            </a:extLst>
          </p:cNvPr>
          <p:cNvSpPr>
            <a:spLocks noChangeAspect="1"/>
          </p:cNvSpPr>
          <p:nvPr/>
        </p:nvSpPr>
        <p:spPr>
          <a:xfrm>
            <a:off x="8723277" y="4838295"/>
            <a:ext cx="271732" cy="274320"/>
          </a:xfrm>
          <a:prstGeom prst="rect">
            <a:avLst/>
          </a:prstGeom>
          <a:solidFill>
            <a:srgbClr val="B3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EE656445-9E89-1B4D-8909-D1AABCE12038}"/>
              </a:ext>
            </a:extLst>
          </p:cNvPr>
          <p:cNvSpPr txBox="1"/>
          <p:nvPr/>
        </p:nvSpPr>
        <p:spPr>
          <a:xfrm>
            <a:off x="8995009" y="4806178"/>
            <a:ext cx="2193110" cy="338554"/>
          </a:xfrm>
          <a:prstGeom prst="rect">
            <a:avLst/>
          </a:prstGeom>
          <a:noFill/>
        </p:spPr>
        <p:txBody>
          <a:bodyPr wrap="square" rtlCol="0">
            <a:spAutoFit/>
          </a:bodyPr>
          <a:lstStyle/>
          <a:p>
            <a:pPr marL="241294" indent="-241294"/>
            <a:r>
              <a:rPr lang="en-US" sz="1600" dirty="0">
                <a:solidFill>
                  <a:schemeClr val="tx1">
                    <a:lumMod val="65000"/>
                    <a:lumOff val="35000"/>
                  </a:schemeClr>
                </a:solidFill>
                <a:latin typeface="Arial" panose="020B0604020202020204" pitchFamily="34" charset="0"/>
                <a:cs typeface="Arial" panose="020B0604020202020204" pitchFamily="34" charset="0"/>
              </a:rPr>
              <a:t>Latin America</a:t>
            </a:r>
            <a:endParaRPr lang="he-IL"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2B8398F5-6BC0-B347-8824-8E336CC458D6}"/>
              </a:ext>
            </a:extLst>
          </p:cNvPr>
          <p:cNvSpPr>
            <a:spLocks noChangeAspect="1"/>
          </p:cNvSpPr>
          <p:nvPr/>
        </p:nvSpPr>
        <p:spPr>
          <a:xfrm>
            <a:off x="8723277" y="5250890"/>
            <a:ext cx="271732" cy="274320"/>
          </a:xfrm>
          <a:prstGeom prst="rect">
            <a:avLst/>
          </a:prstGeom>
          <a:solidFill>
            <a:srgbClr val="C8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8AAF89E8-1547-084D-9245-8314A5D49AFE}"/>
              </a:ext>
            </a:extLst>
          </p:cNvPr>
          <p:cNvSpPr txBox="1"/>
          <p:nvPr/>
        </p:nvSpPr>
        <p:spPr>
          <a:xfrm>
            <a:off x="8995009" y="5218773"/>
            <a:ext cx="2872665" cy="338554"/>
          </a:xfrm>
          <a:prstGeom prst="rect">
            <a:avLst/>
          </a:prstGeom>
          <a:noFill/>
        </p:spPr>
        <p:txBody>
          <a:bodyPr wrap="square" rtlCol="0">
            <a:spAutoFit/>
          </a:bodyPr>
          <a:lstStyle/>
          <a:p>
            <a:pPr marL="241294" indent="-241294"/>
            <a:r>
              <a:rPr lang="en-US" sz="1600" dirty="0">
                <a:solidFill>
                  <a:schemeClr val="tx1">
                    <a:lumMod val="65000"/>
                    <a:lumOff val="35000"/>
                  </a:schemeClr>
                </a:solidFill>
                <a:latin typeface="Arial" panose="020B0604020202020204" pitchFamily="34" charset="0"/>
                <a:cs typeface="Arial" panose="020B0604020202020204" pitchFamily="34" charset="0"/>
              </a:rPr>
              <a:t>Australia, South Africa, Other</a:t>
            </a:r>
            <a:endParaRPr lang="he-IL"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8D3FBCA0-6292-874C-91FE-DBFB6DA7A3B6}"/>
              </a:ext>
            </a:extLst>
          </p:cNvPr>
          <p:cNvSpPr>
            <a:spLocks noChangeAspect="1"/>
          </p:cNvSpPr>
          <p:nvPr/>
        </p:nvSpPr>
        <p:spPr>
          <a:xfrm>
            <a:off x="8723277" y="4013105"/>
            <a:ext cx="271732" cy="274320"/>
          </a:xfrm>
          <a:prstGeom prst="rect">
            <a:avLst/>
          </a:prstGeom>
          <a:solidFill>
            <a:srgbClr val="898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25AF315-7B16-D444-904F-51F4D83029EE}"/>
              </a:ext>
            </a:extLst>
          </p:cNvPr>
          <p:cNvSpPr txBox="1"/>
          <p:nvPr/>
        </p:nvSpPr>
        <p:spPr>
          <a:xfrm>
            <a:off x="8995009" y="3980988"/>
            <a:ext cx="2528178" cy="338554"/>
          </a:xfrm>
          <a:prstGeom prst="rect">
            <a:avLst/>
          </a:prstGeom>
          <a:noFill/>
        </p:spPr>
        <p:txBody>
          <a:bodyPr wrap="square" rtlCol="0">
            <a:spAutoFit/>
          </a:bodyPr>
          <a:lstStyle/>
          <a:p>
            <a:pPr marL="241294" indent="-241294"/>
            <a:r>
              <a:rPr lang="en-US" sz="1600" dirty="0">
                <a:solidFill>
                  <a:schemeClr val="tx1">
                    <a:lumMod val="65000"/>
                    <a:lumOff val="35000"/>
                  </a:schemeClr>
                </a:solidFill>
                <a:latin typeface="Arial" panose="020B0604020202020204" pitchFamily="34" charset="0"/>
                <a:cs typeface="Arial" panose="020B0604020202020204" pitchFamily="34" charset="0"/>
              </a:rPr>
              <a:t>FSU, Eastern Europe</a:t>
            </a:r>
            <a:endParaRPr lang="he-IL"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EAD47A03-55B0-934C-9C8C-DF165BB8BD82}"/>
              </a:ext>
            </a:extLst>
          </p:cNvPr>
          <p:cNvSpPr>
            <a:spLocks noChangeAspect="1"/>
          </p:cNvSpPr>
          <p:nvPr/>
        </p:nvSpPr>
        <p:spPr>
          <a:xfrm>
            <a:off x="8723277" y="3635116"/>
            <a:ext cx="271732" cy="274320"/>
          </a:xfrm>
          <a:prstGeom prst="rect">
            <a:avLst/>
          </a:prstGeom>
          <a:solidFill>
            <a:srgbClr val="ED9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65F62088-EBC8-C94C-B1C3-8995251A51D3}"/>
              </a:ext>
            </a:extLst>
          </p:cNvPr>
          <p:cNvSpPr txBox="1"/>
          <p:nvPr/>
        </p:nvSpPr>
        <p:spPr>
          <a:xfrm>
            <a:off x="8995009" y="3602999"/>
            <a:ext cx="2193110" cy="338554"/>
          </a:xfrm>
          <a:prstGeom prst="rect">
            <a:avLst/>
          </a:prstGeom>
          <a:noFill/>
        </p:spPr>
        <p:txBody>
          <a:bodyPr wrap="square" rtlCol="0">
            <a:spAutoFit/>
          </a:bodyPr>
          <a:lstStyle/>
          <a:p>
            <a:pPr marL="241294" indent="-241294"/>
            <a:r>
              <a:rPr lang="en-US" sz="1600" dirty="0">
                <a:solidFill>
                  <a:schemeClr val="tx1">
                    <a:lumMod val="65000"/>
                    <a:lumOff val="35000"/>
                  </a:schemeClr>
                </a:solidFill>
                <a:latin typeface="Arial" panose="020B0604020202020204" pitchFamily="34" charset="0"/>
                <a:cs typeface="Arial" panose="020B0604020202020204" pitchFamily="34" charset="0"/>
              </a:rPr>
              <a:t>North America</a:t>
            </a:r>
            <a:endParaRPr lang="he-IL"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18B762A9-E02F-D44A-BB7B-C09AD36BDC55}"/>
              </a:ext>
            </a:extLst>
          </p:cNvPr>
          <p:cNvSpPr>
            <a:spLocks noChangeAspect="1"/>
          </p:cNvSpPr>
          <p:nvPr/>
        </p:nvSpPr>
        <p:spPr>
          <a:xfrm>
            <a:off x="8723277" y="3222521"/>
            <a:ext cx="271732" cy="274320"/>
          </a:xfrm>
          <a:prstGeom prst="rect">
            <a:avLst/>
          </a:prstGeom>
          <a:solidFill>
            <a:srgbClr val="7CC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F2873963-5E3A-5740-932E-D2497D52B9E1}"/>
              </a:ext>
            </a:extLst>
          </p:cNvPr>
          <p:cNvSpPr txBox="1"/>
          <p:nvPr/>
        </p:nvSpPr>
        <p:spPr>
          <a:xfrm>
            <a:off x="8995009" y="3190404"/>
            <a:ext cx="2193110" cy="338554"/>
          </a:xfrm>
          <a:prstGeom prst="rect">
            <a:avLst/>
          </a:prstGeom>
          <a:noFill/>
        </p:spPr>
        <p:txBody>
          <a:bodyPr wrap="square" rtlCol="0">
            <a:spAutoFit/>
          </a:bodyPr>
          <a:lstStyle/>
          <a:p>
            <a:pPr marL="241294" indent="-241294"/>
            <a:r>
              <a:rPr lang="en-US" sz="1600" dirty="0">
                <a:solidFill>
                  <a:schemeClr val="tx1">
                    <a:lumMod val="65000"/>
                    <a:lumOff val="35000"/>
                  </a:schemeClr>
                </a:solidFill>
                <a:latin typeface="Arial" panose="020B0604020202020204" pitchFamily="34" charset="0"/>
                <a:cs typeface="Arial" panose="020B0604020202020204" pitchFamily="34" charset="0"/>
              </a:rPr>
              <a:t>Israel</a:t>
            </a:r>
            <a:endParaRPr lang="he-IL"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1F6F2023-43A6-8D42-A17D-32B32EB3F782}"/>
              </a:ext>
            </a:extLst>
          </p:cNvPr>
          <p:cNvSpPr txBox="1"/>
          <p:nvPr/>
        </p:nvSpPr>
        <p:spPr>
          <a:xfrm>
            <a:off x="11446525" y="6419017"/>
            <a:ext cx="440675" cy="253916"/>
          </a:xfrm>
          <a:prstGeom prst="rect">
            <a:avLst/>
          </a:prstGeom>
          <a:noFill/>
        </p:spPr>
        <p:txBody>
          <a:bodyPr wrap="square" rtlCol="0">
            <a:spAutoFit/>
          </a:bodyPr>
          <a:lstStyle/>
          <a:p>
            <a:pPr algn="r"/>
            <a:fld id="{56CB396C-15DC-7E47-93AE-9D953650E85D}" type="slidenum">
              <a:rPr lang="en-US" sz="1050" smtClean="0">
                <a:solidFill>
                  <a:schemeClr val="tx1">
                    <a:lumMod val="65000"/>
                    <a:lumOff val="35000"/>
                  </a:schemeClr>
                </a:solidFill>
                <a:latin typeface="Arial" panose="020B0604020202020204" pitchFamily="34" charset="0"/>
                <a:cs typeface="Arial" panose="020B0604020202020204" pitchFamily="34" charset="0"/>
              </a:rPr>
              <a:pPr algn="r"/>
              <a:t>19</a:t>
            </a:fld>
            <a:endParaRPr lang="en-US" sz="105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9680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picture containing table, drawing&#10;&#10;Description automatically generated">
            <a:extLst>
              <a:ext uri="{FF2B5EF4-FFF2-40B4-BE49-F238E27FC236}">
                <a16:creationId xmlns:a16="http://schemas.microsoft.com/office/drawing/2014/main" id="{988291E3-DD36-234D-A0C9-06AB99F7D6CC}"/>
              </a:ext>
            </a:extLst>
          </p:cNvPr>
          <p:cNvPicPr>
            <a:picLocks noChangeAspect="1"/>
          </p:cNvPicPr>
          <p:nvPr/>
        </p:nvPicPr>
        <p:blipFill rotWithShape="1">
          <a:blip r:embed="rId2" cstate="screen">
            <a:alphaModFix amt="20000"/>
            <a:extLst>
              <a:ext uri="{28A0092B-C50C-407E-A947-70E740481C1C}">
                <a14:useLocalDpi xmlns:a14="http://schemas.microsoft.com/office/drawing/2010/main"/>
              </a:ext>
            </a:extLst>
          </a:blip>
          <a:srcRect/>
          <a:stretch/>
        </p:blipFill>
        <p:spPr>
          <a:xfrm rot="5400000">
            <a:off x="6139362" y="660988"/>
            <a:ext cx="6677980" cy="5716045"/>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49F7FD96-BF4E-7A4C-8F12-8507C09E85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407" y="5752409"/>
            <a:ext cx="1999824" cy="666608"/>
          </a:xfrm>
          <a:prstGeom prst="rect">
            <a:avLst/>
          </a:prstGeom>
        </p:spPr>
      </p:pic>
      <p:sp>
        <p:nvSpPr>
          <p:cNvPr id="4" name="TextBox 3">
            <a:extLst>
              <a:ext uri="{FF2B5EF4-FFF2-40B4-BE49-F238E27FC236}">
                <a16:creationId xmlns:a16="http://schemas.microsoft.com/office/drawing/2014/main" id="{BF04A9CB-EFD3-7340-9BA7-882DB3550977}"/>
              </a:ext>
            </a:extLst>
          </p:cNvPr>
          <p:cNvSpPr txBox="1"/>
          <p:nvPr/>
        </p:nvSpPr>
        <p:spPr>
          <a:xfrm>
            <a:off x="538938" y="759892"/>
            <a:ext cx="4575321" cy="853888"/>
          </a:xfrm>
          <a:prstGeom prst="rect">
            <a:avLst/>
          </a:prstGeom>
          <a:noFill/>
        </p:spPr>
        <p:txBody>
          <a:bodyPr wrap="square" rtlCol="0">
            <a:spAutoFit/>
          </a:bodyPr>
          <a:lstStyle/>
          <a:p>
            <a:pPr>
              <a:lnSpc>
                <a:spcPts val="5600"/>
              </a:lnSpc>
            </a:pPr>
            <a:r>
              <a:rPr lang="en-US" sz="6600" b="1" spc="-150" dirty="0">
                <a:solidFill>
                  <a:srgbClr val="7CCED8"/>
                </a:solidFill>
                <a:latin typeface="Arial" panose="020B0604020202020204" pitchFamily="34" charset="0"/>
                <a:cs typeface="Arial" panose="020B0604020202020204" pitchFamily="34" charset="0"/>
              </a:rPr>
              <a:t>Our roots</a:t>
            </a:r>
          </a:p>
        </p:txBody>
      </p:sp>
      <p:pic>
        <p:nvPicPr>
          <p:cNvPr id="19" name="Picture 18" descr="A close up of a person&#10;&#10;Description automatically generated">
            <a:extLst>
              <a:ext uri="{FF2B5EF4-FFF2-40B4-BE49-F238E27FC236}">
                <a16:creationId xmlns:a16="http://schemas.microsoft.com/office/drawing/2014/main" id="{BC72871C-7CCE-7C45-8B7D-D4D01B8A4B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81271" y="1818570"/>
            <a:ext cx="4855603" cy="4880312"/>
          </a:xfrm>
          <a:prstGeom prst="rect">
            <a:avLst/>
          </a:prstGeom>
        </p:spPr>
      </p:pic>
      <p:sp>
        <p:nvSpPr>
          <p:cNvPr id="35" name="Rectangle 34">
            <a:extLst>
              <a:ext uri="{FF2B5EF4-FFF2-40B4-BE49-F238E27FC236}">
                <a16:creationId xmlns:a16="http://schemas.microsoft.com/office/drawing/2014/main" id="{416C6464-5E6E-924A-B1A3-6851E0EFA590}"/>
              </a:ext>
            </a:extLst>
          </p:cNvPr>
          <p:cNvSpPr/>
          <p:nvPr/>
        </p:nvSpPr>
        <p:spPr>
          <a:xfrm>
            <a:off x="5441492" y="-2307063"/>
            <a:ext cx="9578769" cy="317286"/>
          </a:xfrm>
          <a:prstGeom prst="rect">
            <a:avLst/>
          </a:prstGeom>
          <a:gradFill>
            <a:gsLst>
              <a:gs pos="0">
                <a:schemeClr val="bg1"/>
              </a:gs>
              <a:gs pos="100000">
                <a:srgbClr val="7CCED8">
                  <a:alpha val="74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EDDBE2B0-1D2D-D947-8AA3-A9476C337447}"/>
              </a:ext>
            </a:extLst>
          </p:cNvPr>
          <p:cNvSpPr/>
          <p:nvPr/>
        </p:nvSpPr>
        <p:spPr>
          <a:xfrm>
            <a:off x="5441492" y="-1993456"/>
            <a:ext cx="9578769" cy="317286"/>
          </a:xfrm>
          <a:prstGeom prst="rect">
            <a:avLst/>
          </a:prstGeom>
          <a:gradFill>
            <a:gsLst>
              <a:gs pos="15000">
                <a:schemeClr val="bg1"/>
              </a:gs>
              <a:gs pos="100000">
                <a:srgbClr val="8982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7B6CFF52-BB32-694F-9C28-61339FC89C3B}"/>
              </a:ext>
            </a:extLst>
          </p:cNvPr>
          <p:cNvSpPr/>
          <p:nvPr/>
        </p:nvSpPr>
        <p:spPr>
          <a:xfrm>
            <a:off x="5441492" y="-1680849"/>
            <a:ext cx="9578769" cy="317286"/>
          </a:xfrm>
          <a:prstGeom prst="rect">
            <a:avLst/>
          </a:prstGeom>
          <a:gradFill>
            <a:gsLst>
              <a:gs pos="15000">
                <a:schemeClr val="bg1"/>
              </a:gs>
              <a:gs pos="99000">
                <a:srgbClr val="F68C4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person in a suit and tie&#10;&#10;Description automatically generated">
            <a:extLst>
              <a:ext uri="{FF2B5EF4-FFF2-40B4-BE49-F238E27FC236}">
                <a16:creationId xmlns:a16="http://schemas.microsoft.com/office/drawing/2014/main" id="{B4A57065-BBF7-E849-AECE-AAD2FF1978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97458" y="759892"/>
            <a:ext cx="4855602" cy="4925148"/>
          </a:xfrm>
          <a:prstGeom prst="rect">
            <a:avLst/>
          </a:prstGeom>
        </p:spPr>
      </p:pic>
      <p:pic>
        <p:nvPicPr>
          <p:cNvPr id="40" name="Picture 39">
            <a:extLst>
              <a:ext uri="{FF2B5EF4-FFF2-40B4-BE49-F238E27FC236}">
                <a16:creationId xmlns:a16="http://schemas.microsoft.com/office/drawing/2014/main" id="{32381DD0-342E-EF46-B153-B5FA0D63550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5400000">
            <a:off x="-2856081" y="3571046"/>
            <a:ext cx="6528189" cy="45719"/>
          </a:xfrm>
          <a:prstGeom prst="rect">
            <a:avLst/>
          </a:prstGeom>
        </p:spPr>
      </p:pic>
      <p:sp>
        <p:nvSpPr>
          <p:cNvPr id="2" name="TextBox 1">
            <a:extLst>
              <a:ext uri="{FF2B5EF4-FFF2-40B4-BE49-F238E27FC236}">
                <a16:creationId xmlns:a16="http://schemas.microsoft.com/office/drawing/2014/main" id="{58D3F105-40EA-D844-9F0B-B4F341E97BAC}"/>
              </a:ext>
            </a:extLst>
          </p:cNvPr>
          <p:cNvSpPr txBox="1"/>
          <p:nvPr/>
        </p:nvSpPr>
        <p:spPr>
          <a:xfrm>
            <a:off x="11653060" y="6419017"/>
            <a:ext cx="234140" cy="261610"/>
          </a:xfrm>
          <a:prstGeom prst="rect">
            <a:avLst/>
          </a:prstGeom>
          <a:noFill/>
        </p:spPr>
        <p:txBody>
          <a:bodyPr wrap="square" rtlCol="0">
            <a:spAutoFit/>
          </a:bodyPr>
          <a:lstStyle/>
          <a:p>
            <a:fld id="{56CB396C-15DC-7E47-93AE-9D953650E85D}" type="slidenum">
              <a:rPr lang="en-US" sz="1050" smtClean="0">
                <a:solidFill>
                  <a:schemeClr val="tx1">
                    <a:lumMod val="65000"/>
                    <a:lumOff val="35000"/>
                  </a:schemeClr>
                </a:solidFill>
                <a:latin typeface="Arial" panose="020B0604020202020204" pitchFamily="34" charset="0"/>
                <a:cs typeface="Arial" panose="020B0604020202020204" pitchFamily="34" charset="0"/>
              </a:rPr>
              <a:t>2</a:t>
            </a:fld>
            <a:endParaRPr lang="en-US" sz="105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21640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49F7FD96-BF4E-7A4C-8F12-8507C09E85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407" y="5752409"/>
            <a:ext cx="1999824" cy="666608"/>
          </a:xfrm>
          <a:prstGeom prst="rect">
            <a:avLst/>
          </a:prstGeom>
        </p:spPr>
      </p:pic>
      <p:sp>
        <p:nvSpPr>
          <p:cNvPr id="9" name="TextBox 8">
            <a:extLst>
              <a:ext uri="{FF2B5EF4-FFF2-40B4-BE49-F238E27FC236}">
                <a16:creationId xmlns:a16="http://schemas.microsoft.com/office/drawing/2014/main" id="{F86082A2-C61F-F748-ADD0-EFFB8753BEB1}"/>
              </a:ext>
            </a:extLst>
          </p:cNvPr>
          <p:cNvSpPr txBox="1"/>
          <p:nvPr/>
        </p:nvSpPr>
        <p:spPr>
          <a:xfrm>
            <a:off x="0" y="306314"/>
            <a:ext cx="12192000" cy="735971"/>
          </a:xfrm>
          <a:prstGeom prst="rect">
            <a:avLst/>
          </a:prstGeom>
          <a:noFill/>
        </p:spPr>
        <p:txBody>
          <a:bodyPr wrap="square" rtlCol="0">
            <a:spAutoFit/>
          </a:bodyPr>
          <a:lstStyle/>
          <a:p>
            <a:pPr algn="ctr">
              <a:lnSpc>
                <a:spcPts val="5600"/>
              </a:lnSpc>
            </a:pPr>
            <a:r>
              <a:rPr lang="en-US" sz="3600" spc="-150" dirty="0">
                <a:solidFill>
                  <a:srgbClr val="0A4A8E"/>
                </a:solidFill>
                <a:latin typeface="Arial" panose="020B0604020202020204" pitchFamily="34" charset="0"/>
                <a:cs typeface="Arial" panose="020B0604020202020204" pitchFamily="34" charset="0"/>
              </a:rPr>
              <a:t>In the last 10 years, The Jewish Agency for Israel…</a:t>
            </a:r>
          </a:p>
        </p:txBody>
      </p:sp>
      <p:pic>
        <p:nvPicPr>
          <p:cNvPr id="10" name="Picture 9">
            <a:extLst>
              <a:ext uri="{FF2B5EF4-FFF2-40B4-BE49-F238E27FC236}">
                <a16:creationId xmlns:a16="http://schemas.microsoft.com/office/drawing/2014/main" id="{B3E29864-5E60-7B43-A47F-0E09D684EB1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831906" y="1266408"/>
            <a:ext cx="6528189" cy="45719"/>
          </a:xfrm>
          <a:prstGeom prst="rect">
            <a:avLst/>
          </a:prstGeom>
        </p:spPr>
      </p:pic>
      <p:sp>
        <p:nvSpPr>
          <p:cNvPr id="26" name="TextBox 25">
            <a:extLst>
              <a:ext uri="{FF2B5EF4-FFF2-40B4-BE49-F238E27FC236}">
                <a16:creationId xmlns:a16="http://schemas.microsoft.com/office/drawing/2014/main" id="{54EA3283-D381-7642-8B6B-31A907AFD50C}"/>
              </a:ext>
            </a:extLst>
          </p:cNvPr>
          <p:cNvSpPr txBox="1"/>
          <p:nvPr/>
        </p:nvSpPr>
        <p:spPr>
          <a:xfrm>
            <a:off x="7382870" y="1930542"/>
            <a:ext cx="3171923" cy="984885"/>
          </a:xfrm>
          <a:prstGeom prst="rect">
            <a:avLst/>
          </a:prstGeom>
          <a:noFill/>
        </p:spPr>
        <p:txBody>
          <a:bodyPr wrap="square" rtlCol="0">
            <a:spAutoFit/>
          </a:bodyPr>
          <a:lstStyle/>
          <a:p>
            <a:r>
              <a:rPr lang="en-US" sz="2000" b="1" dirty="0">
                <a:solidFill>
                  <a:srgbClr val="7CCED8"/>
                </a:solidFill>
                <a:latin typeface="Arial" panose="020B0604020202020204" pitchFamily="34" charset="0"/>
                <a:cs typeface="Arial" panose="020B0604020202020204" pitchFamily="34" charset="0"/>
              </a:rPr>
              <a:t>267,000+ </a:t>
            </a:r>
            <a:r>
              <a:rPr lang="en-US" sz="2000" dirty="0">
                <a:solidFill>
                  <a:srgbClr val="7CCED8"/>
                </a:solidFill>
                <a:latin typeface="Arial" panose="020B0604020202020204" pitchFamily="34" charset="0"/>
                <a:cs typeface="Arial" panose="020B0604020202020204" pitchFamily="34" charset="0"/>
              </a:rPr>
              <a:t>young world Jews</a:t>
            </a:r>
            <a:r>
              <a:rPr lang="en-US" dirty="0">
                <a:solidFill>
                  <a:schemeClr val="tx1">
                    <a:lumMod val="65000"/>
                    <a:lumOff val="35000"/>
                  </a:schemeClr>
                </a:solidFill>
                <a:latin typeface="Arial" panose="020B0604020202020204" pitchFamily="34" charset="0"/>
                <a:cs typeface="Arial" panose="020B0604020202020204" pitchFamily="34" charset="0"/>
              </a:rPr>
              <a:t> on Israel experiences like Masa Israel Journey</a:t>
            </a:r>
            <a:endParaRPr lang="en-US" i="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7403DCA-1C64-114E-8C3C-A576EA9ED883}"/>
              </a:ext>
            </a:extLst>
          </p:cNvPr>
          <p:cNvPicPr>
            <a:picLocks noChangeAspect="1"/>
          </p:cNvPicPr>
          <p:nvPr/>
        </p:nvPicPr>
        <p:blipFill>
          <a:blip r:embed="rId5"/>
          <a:stretch>
            <a:fillRect/>
          </a:stretch>
        </p:blipFill>
        <p:spPr>
          <a:xfrm>
            <a:off x="6545425" y="4237997"/>
            <a:ext cx="583282" cy="666608"/>
          </a:xfrm>
          <a:prstGeom prst="rect">
            <a:avLst/>
          </a:prstGeom>
        </p:spPr>
      </p:pic>
      <p:sp>
        <p:nvSpPr>
          <p:cNvPr id="28" name="TextBox 27">
            <a:extLst>
              <a:ext uri="{FF2B5EF4-FFF2-40B4-BE49-F238E27FC236}">
                <a16:creationId xmlns:a16="http://schemas.microsoft.com/office/drawing/2014/main" id="{89281E93-779C-314D-9F23-6B1789E65C45}"/>
              </a:ext>
            </a:extLst>
          </p:cNvPr>
          <p:cNvSpPr txBox="1"/>
          <p:nvPr/>
        </p:nvSpPr>
        <p:spPr>
          <a:xfrm>
            <a:off x="7382870" y="4237997"/>
            <a:ext cx="3171923" cy="984885"/>
          </a:xfrm>
          <a:prstGeom prst="rect">
            <a:avLst/>
          </a:prstGeom>
          <a:noFill/>
        </p:spPr>
        <p:txBody>
          <a:bodyPr wrap="square" rtlCol="0">
            <a:spAutoFit/>
          </a:bodyPr>
          <a:lstStyle/>
          <a:p>
            <a:r>
              <a:rPr lang="en-US" sz="2000" b="1" dirty="0">
                <a:solidFill>
                  <a:srgbClr val="7CCED8"/>
                </a:solidFill>
                <a:latin typeface="Arial" panose="020B0604020202020204" pitchFamily="34" charset="0"/>
                <a:cs typeface="Arial" panose="020B0604020202020204" pitchFamily="34" charset="0"/>
              </a:rPr>
              <a:t>65,000 </a:t>
            </a:r>
            <a:r>
              <a:rPr lang="en-US" sz="2000" dirty="0">
                <a:solidFill>
                  <a:srgbClr val="7CCED8"/>
                </a:solidFill>
                <a:latin typeface="Arial" panose="020B0604020202020204" pitchFamily="34" charset="0"/>
                <a:cs typeface="Arial" panose="020B0604020202020204" pitchFamily="34" charset="0"/>
              </a:rPr>
              <a:t>Israeli children and parents</a:t>
            </a:r>
            <a:r>
              <a:rPr lang="en-US" dirty="0">
                <a:solidFill>
                  <a:schemeClr val="tx1">
                    <a:lumMod val="65000"/>
                    <a:lumOff val="35000"/>
                  </a:schemeClr>
                </a:solidFill>
                <a:latin typeface="Arial" panose="020B0604020202020204" pitchFamily="34" charset="0"/>
                <a:cs typeface="Arial" panose="020B0604020202020204" pitchFamily="34" charset="0"/>
              </a:rPr>
              <a:t> in Youth Futures and Youth Villages</a:t>
            </a:r>
            <a:endParaRPr lang="en-US" i="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B24A7289-355E-A94D-9187-3E1E1D13EDE7}"/>
              </a:ext>
            </a:extLst>
          </p:cNvPr>
          <p:cNvPicPr>
            <a:picLocks noChangeAspect="1"/>
          </p:cNvPicPr>
          <p:nvPr/>
        </p:nvPicPr>
        <p:blipFill>
          <a:blip r:embed="rId6"/>
          <a:stretch>
            <a:fillRect/>
          </a:stretch>
        </p:blipFill>
        <p:spPr>
          <a:xfrm>
            <a:off x="6430661" y="1981342"/>
            <a:ext cx="812811" cy="536455"/>
          </a:xfrm>
          <a:prstGeom prst="rect">
            <a:avLst/>
          </a:prstGeom>
        </p:spPr>
      </p:pic>
      <p:sp>
        <p:nvSpPr>
          <p:cNvPr id="13" name="TextBox 12">
            <a:extLst>
              <a:ext uri="{FF2B5EF4-FFF2-40B4-BE49-F238E27FC236}">
                <a16:creationId xmlns:a16="http://schemas.microsoft.com/office/drawing/2014/main" id="{BDF0A2C3-121A-764B-BFE2-FCE2A13F3D2A}"/>
              </a:ext>
            </a:extLst>
          </p:cNvPr>
          <p:cNvSpPr txBox="1"/>
          <p:nvPr/>
        </p:nvSpPr>
        <p:spPr>
          <a:xfrm>
            <a:off x="2222617" y="1930542"/>
            <a:ext cx="2768794" cy="677108"/>
          </a:xfrm>
          <a:prstGeom prst="rect">
            <a:avLst/>
          </a:prstGeom>
          <a:noFill/>
        </p:spPr>
        <p:txBody>
          <a:bodyPr wrap="square" rtlCol="0">
            <a:spAutoFit/>
          </a:bodyPr>
          <a:lstStyle/>
          <a:p>
            <a:r>
              <a:rPr lang="en-US" sz="2000" b="1" dirty="0">
                <a:solidFill>
                  <a:srgbClr val="7CCED8"/>
                </a:solidFill>
                <a:latin typeface="Arial" panose="020B0604020202020204" pitchFamily="34" charset="0"/>
                <a:cs typeface="Arial" panose="020B0604020202020204" pitchFamily="34" charset="0"/>
              </a:rPr>
              <a:t>250,000 </a:t>
            </a:r>
            <a:r>
              <a:rPr lang="en-US" sz="2000" dirty="0">
                <a:solidFill>
                  <a:srgbClr val="7CCED8"/>
                </a:solidFill>
                <a:latin typeface="Arial" panose="020B0604020202020204" pitchFamily="34" charset="0"/>
                <a:cs typeface="Arial" panose="020B0604020202020204" pitchFamily="34" charset="0"/>
              </a:rPr>
              <a:t>immigrants</a:t>
            </a:r>
            <a:r>
              <a:rPr lang="en-US" dirty="0">
                <a:solidFill>
                  <a:schemeClr val="tx1">
                    <a:lumMod val="65000"/>
                    <a:lumOff val="35000"/>
                  </a:schemeClr>
                </a:solidFill>
                <a:latin typeface="Arial" panose="020B0604020202020204" pitchFamily="34" charset="0"/>
                <a:cs typeface="Arial" panose="020B0604020202020204" pitchFamily="34" charset="0"/>
              </a:rPr>
              <a:t> made Aliyah to Israel</a:t>
            </a:r>
            <a:endParaRPr lang="en-US" i="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E9AB4F5E-0C0E-6C4B-B30A-5D1939D51D5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29245" y="1981342"/>
            <a:ext cx="552485" cy="627397"/>
          </a:xfrm>
          <a:prstGeom prst="rect">
            <a:avLst/>
          </a:prstGeom>
        </p:spPr>
      </p:pic>
      <p:pic>
        <p:nvPicPr>
          <p:cNvPr id="6" name="Picture 5">
            <a:extLst>
              <a:ext uri="{FF2B5EF4-FFF2-40B4-BE49-F238E27FC236}">
                <a16:creationId xmlns:a16="http://schemas.microsoft.com/office/drawing/2014/main" id="{FDF75FAB-8C6B-E540-9579-BF988EAF828E}"/>
              </a:ext>
            </a:extLst>
          </p:cNvPr>
          <p:cNvPicPr>
            <a:picLocks noChangeAspect="1"/>
          </p:cNvPicPr>
          <p:nvPr/>
        </p:nvPicPr>
        <p:blipFill>
          <a:blip r:embed="rId8"/>
          <a:stretch>
            <a:fillRect/>
          </a:stretch>
        </p:blipFill>
        <p:spPr>
          <a:xfrm>
            <a:off x="1387588" y="3077340"/>
            <a:ext cx="635798" cy="536455"/>
          </a:xfrm>
          <a:prstGeom prst="rect">
            <a:avLst/>
          </a:prstGeom>
        </p:spPr>
      </p:pic>
      <p:sp>
        <p:nvSpPr>
          <p:cNvPr id="17" name="TextBox 16">
            <a:extLst>
              <a:ext uri="{FF2B5EF4-FFF2-40B4-BE49-F238E27FC236}">
                <a16:creationId xmlns:a16="http://schemas.microsoft.com/office/drawing/2014/main" id="{15D1B6CB-60F1-1A41-89F7-C0B88CBA6470}"/>
              </a:ext>
            </a:extLst>
          </p:cNvPr>
          <p:cNvSpPr txBox="1"/>
          <p:nvPr/>
        </p:nvSpPr>
        <p:spPr>
          <a:xfrm>
            <a:off x="2222617" y="3077340"/>
            <a:ext cx="3421542" cy="707886"/>
          </a:xfrm>
          <a:prstGeom prst="rect">
            <a:avLst/>
          </a:prstGeom>
          <a:noFill/>
        </p:spPr>
        <p:txBody>
          <a:bodyPr wrap="square" rtlCol="0">
            <a:spAutoFit/>
          </a:bodyPr>
          <a:lstStyle/>
          <a:p>
            <a:r>
              <a:rPr lang="en-US" sz="2000" b="1" dirty="0">
                <a:solidFill>
                  <a:srgbClr val="7CCED8"/>
                </a:solidFill>
                <a:latin typeface="Arial" panose="020B0604020202020204" pitchFamily="34" charset="0"/>
                <a:cs typeface="Arial" panose="020B0604020202020204" pitchFamily="34" charset="0"/>
              </a:rPr>
              <a:t>14,800 </a:t>
            </a:r>
            <a:r>
              <a:rPr lang="en-US" sz="2000" i="1" dirty="0">
                <a:solidFill>
                  <a:srgbClr val="7CCED8"/>
                </a:solidFill>
                <a:latin typeface="Arial" panose="020B0604020202020204" pitchFamily="34" charset="0"/>
                <a:cs typeface="Arial" panose="020B0604020202020204" pitchFamily="34" charset="0"/>
              </a:rPr>
              <a:t>shlichim</a:t>
            </a:r>
            <a:r>
              <a:rPr lang="en-US" sz="2000" dirty="0">
                <a:solidFill>
                  <a:srgbClr val="7CCED8"/>
                </a:solidFill>
                <a:latin typeface="Arial" panose="020B0604020202020204" pitchFamily="34" charset="0"/>
                <a:cs typeface="Arial" panose="020B0604020202020204" pitchFamily="34" charset="0"/>
              </a:rPr>
              <a:t> (Israeli emissaries)</a:t>
            </a:r>
            <a:r>
              <a:rPr lang="en-US" dirty="0">
                <a:solidFill>
                  <a:schemeClr val="tx1">
                    <a:lumMod val="65000"/>
                    <a:lumOff val="35000"/>
                  </a:schemeClr>
                </a:solidFill>
                <a:latin typeface="Arial" panose="020B0604020202020204" pitchFamily="34" charset="0"/>
                <a:cs typeface="Arial" panose="020B0604020202020204" pitchFamily="34" charset="0"/>
              </a:rPr>
              <a:t> in 30 countries</a:t>
            </a:r>
            <a:endParaRPr lang="en-US" i="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4EC96109-3439-ED4F-ACA8-4532C52A16C1}"/>
              </a:ext>
            </a:extLst>
          </p:cNvPr>
          <p:cNvSpPr txBox="1"/>
          <p:nvPr/>
        </p:nvSpPr>
        <p:spPr>
          <a:xfrm>
            <a:off x="2222617" y="4237997"/>
            <a:ext cx="3421542" cy="984885"/>
          </a:xfrm>
          <a:prstGeom prst="rect">
            <a:avLst/>
          </a:prstGeom>
          <a:noFill/>
        </p:spPr>
        <p:txBody>
          <a:bodyPr wrap="square" rtlCol="0">
            <a:spAutoFit/>
          </a:bodyPr>
          <a:lstStyle/>
          <a:p>
            <a:r>
              <a:rPr lang="en-US" sz="2000" b="1" dirty="0">
                <a:solidFill>
                  <a:srgbClr val="7CCED8"/>
                </a:solidFill>
                <a:latin typeface="Arial" panose="020B0604020202020204" pitchFamily="34" charset="0"/>
                <a:cs typeface="Arial" panose="020B0604020202020204" pitchFamily="34" charset="0"/>
              </a:rPr>
              <a:t>400</a:t>
            </a:r>
            <a:r>
              <a:rPr lang="en-US" sz="2000" dirty="0">
                <a:solidFill>
                  <a:srgbClr val="7CCED8"/>
                </a:solidFill>
                <a:latin typeface="Arial" panose="020B0604020202020204" pitchFamily="34" charset="0"/>
                <a:cs typeface="Arial" panose="020B0604020202020204" pitchFamily="34" charset="0"/>
              </a:rPr>
              <a:t> communities and </a:t>
            </a:r>
            <a:r>
              <a:rPr lang="en-US" sz="2000" b="1" dirty="0">
                <a:solidFill>
                  <a:srgbClr val="7CCED8"/>
                </a:solidFill>
                <a:latin typeface="Arial" panose="020B0604020202020204" pitchFamily="34" charset="0"/>
                <a:cs typeface="Arial" panose="020B0604020202020204" pitchFamily="34" charset="0"/>
              </a:rPr>
              <a:t>700</a:t>
            </a:r>
            <a:r>
              <a:rPr lang="en-US" sz="2000" dirty="0">
                <a:solidFill>
                  <a:srgbClr val="7CCED8"/>
                </a:solidFill>
                <a:latin typeface="Arial" panose="020B0604020202020204" pitchFamily="34" charset="0"/>
                <a:cs typeface="Arial" panose="020B0604020202020204" pitchFamily="34" charset="0"/>
              </a:rPr>
              <a:t> schools</a:t>
            </a:r>
            <a:r>
              <a:rPr lang="en-US" dirty="0">
                <a:solidFill>
                  <a:schemeClr val="tx1">
                    <a:lumMod val="65000"/>
                    <a:lumOff val="35000"/>
                  </a:schemeClr>
                </a:solidFill>
                <a:latin typeface="Arial" panose="020B0604020202020204" pitchFamily="34" charset="0"/>
                <a:cs typeface="Arial" panose="020B0604020202020204" pitchFamily="34" charset="0"/>
              </a:rPr>
              <a:t> in Partnership2Gether (P2G)</a:t>
            </a:r>
            <a:endParaRPr lang="en-US" i="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41" name="Picture 40">
            <a:extLst>
              <a:ext uri="{FF2B5EF4-FFF2-40B4-BE49-F238E27FC236}">
                <a16:creationId xmlns:a16="http://schemas.microsoft.com/office/drawing/2014/main" id="{A3E48215-386E-4D47-B39C-0157085A2289}"/>
              </a:ext>
            </a:extLst>
          </p:cNvPr>
          <p:cNvPicPr>
            <a:picLocks noChangeAspect="1"/>
          </p:cNvPicPr>
          <p:nvPr/>
        </p:nvPicPr>
        <p:blipFill>
          <a:blip r:embed="rId9"/>
          <a:stretch>
            <a:fillRect/>
          </a:stretch>
        </p:blipFill>
        <p:spPr>
          <a:xfrm>
            <a:off x="1423547" y="4237997"/>
            <a:ext cx="563880" cy="640080"/>
          </a:xfrm>
          <a:prstGeom prst="rect">
            <a:avLst/>
          </a:prstGeom>
        </p:spPr>
      </p:pic>
      <p:sp>
        <p:nvSpPr>
          <p:cNvPr id="49" name="TextBox 48">
            <a:extLst>
              <a:ext uri="{FF2B5EF4-FFF2-40B4-BE49-F238E27FC236}">
                <a16:creationId xmlns:a16="http://schemas.microsoft.com/office/drawing/2014/main" id="{963A9C8B-339E-3943-A559-4B9398AFA0D9}"/>
              </a:ext>
            </a:extLst>
          </p:cNvPr>
          <p:cNvSpPr txBox="1"/>
          <p:nvPr/>
        </p:nvSpPr>
        <p:spPr>
          <a:xfrm>
            <a:off x="7382870" y="3077340"/>
            <a:ext cx="3421542" cy="677108"/>
          </a:xfrm>
          <a:prstGeom prst="rect">
            <a:avLst/>
          </a:prstGeom>
          <a:noFill/>
        </p:spPr>
        <p:txBody>
          <a:bodyPr wrap="square" rtlCol="0">
            <a:spAutoFit/>
          </a:bodyPr>
          <a:lstStyle/>
          <a:p>
            <a:r>
              <a:rPr lang="en-US" sz="2000" b="1" dirty="0">
                <a:solidFill>
                  <a:srgbClr val="7CCED8"/>
                </a:solidFill>
                <a:latin typeface="Arial" panose="020B0604020202020204" pitchFamily="34" charset="0"/>
                <a:cs typeface="Arial" panose="020B0604020202020204" pitchFamily="34" charset="0"/>
              </a:rPr>
              <a:t>250 </a:t>
            </a:r>
            <a:r>
              <a:rPr lang="en-US" sz="2000" dirty="0">
                <a:solidFill>
                  <a:srgbClr val="7CCED8"/>
                </a:solidFill>
                <a:latin typeface="Arial" panose="020B0604020202020204" pitchFamily="34" charset="0"/>
                <a:cs typeface="Arial" panose="020B0604020202020204" pitchFamily="34" charset="0"/>
              </a:rPr>
              <a:t>communities protected</a:t>
            </a:r>
            <a:r>
              <a:rPr lang="en-US" dirty="0">
                <a:solidFill>
                  <a:schemeClr val="tx1">
                    <a:lumMod val="65000"/>
                    <a:lumOff val="35000"/>
                  </a:schemeClr>
                </a:solidFill>
                <a:latin typeface="Arial" panose="020B0604020202020204" pitchFamily="34" charset="0"/>
                <a:cs typeface="Arial" panose="020B0604020202020204" pitchFamily="34" charset="0"/>
              </a:rPr>
              <a:t> with security equipment</a:t>
            </a:r>
          </a:p>
        </p:txBody>
      </p:sp>
      <p:pic>
        <p:nvPicPr>
          <p:cNvPr id="50" name="Picture 49">
            <a:extLst>
              <a:ext uri="{FF2B5EF4-FFF2-40B4-BE49-F238E27FC236}">
                <a16:creationId xmlns:a16="http://schemas.microsoft.com/office/drawing/2014/main" id="{99E1F887-E829-A343-BF34-426C736597B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509914" y="3077340"/>
            <a:ext cx="654304" cy="536448"/>
          </a:xfrm>
          <a:prstGeom prst="rect">
            <a:avLst/>
          </a:prstGeom>
        </p:spPr>
      </p:pic>
      <p:sp>
        <p:nvSpPr>
          <p:cNvPr id="18" name="TextBox 17">
            <a:extLst>
              <a:ext uri="{FF2B5EF4-FFF2-40B4-BE49-F238E27FC236}">
                <a16:creationId xmlns:a16="http://schemas.microsoft.com/office/drawing/2014/main" id="{5A05B84A-41B2-EE4E-A1A2-E4BAA60342EF}"/>
              </a:ext>
            </a:extLst>
          </p:cNvPr>
          <p:cNvSpPr txBox="1"/>
          <p:nvPr/>
        </p:nvSpPr>
        <p:spPr>
          <a:xfrm>
            <a:off x="11446525" y="6419017"/>
            <a:ext cx="440675" cy="253916"/>
          </a:xfrm>
          <a:prstGeom prst="rect">
            <a:avLst/>
          </a:prstGeom>
          <a:noFill/>
        </p:spPr>
        <p:txBody>
          <a:bodyPr wrap="square" rtlCol="0">
            <a:spAutoFit/>
          </a:bodyPr>
          <a:lstStyle/>
          <a:p>
            <a:pPr algn="r"/>
            <a:r>
              <a:rPr lang="en-US" sz="1050" dirty="0">
                <a:solidFill>
                  <a:schemeClr val="tx1">
                    <a:lumMod val="65000"/>
                    <a:lumOff val="35000"/>
                  </a:schemeClr>
                </a:solidFill>
                <a:latin typeface="Arial" panose="020B0604020202020204" pitchFamily="34" charset="0"/>
                <a:cs typeface="Arial" panose="020B0604020202020204" pitchFamily="34" charset="0"/>
              </a:rPr>
              <a:t>A1</a:t>
            </a:r>
          </a:p>
        </p:txBody>
      </p:sp>
    </p:spTree>
    <p:extLst>
      <p:ext uri="{BB962C8B-B14F-4D97-AF65-F5344CB8AC3E}">
        <p14:creationId xmlns:p14="http://schemas.microsoft.com/office/powerpoint/2010/main" val="8453141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7414AE-D163-F544-8992-210C48B86234}"/>
              </a:ext>
            </a:extLst>
          </p:cNvPr>
          <p:cNvPicPr>
            <a:picLocks noChangeAspect="1"/>
          </p:cNvPicPr>
          <p:nvPr/>
        </p:nvPicPr>
        <p:blipFill>
          <a:blip r:embed="rId3">
            <a:alphaModFix amt="8000"/>
          </a:blip>
          <a:stretch>
            <a:fillRect/>
          </a:stretch>
        </p:blipFill>
        <p:spPr>
          <a:xfrm>
            <a:off x="361920" y="186834"/>
            <a:ext cx="11468156" cy="6484331"/>
          </a:xfrm>
          <a:prstGeom prst="rect">
            <a:avLst/>
          </a:prstGeom>
        </p:spPr>
      </p:pic>
      <p:sp>
        <p:nvSpPr>
          <p:cNvPr id="11" name="TextBox 10">
            <a:extLst>
              <a:ext uri="{FF2B5EF4-FFF2-40B4-BE49-F238E27FC236}">
                <a16:creationId xmlns:a16="http://schemas.microsoft.com/office/drawing/2014/main" id="{4653D692-812D-B747-8070-657B212CD457}"/>
              </a:ext>
            </a:extLst>
          </p:cNvPr>
          <p:cNvSpPr txBox="1"/>
          <p:nvPr/>
        </p:nvSpPr>
        <p:spPr>
          <a:xfrm>
            <a:off x="554977" y="1274904"/>
            <a:ext cx="11082043" cy="2240422"/>
          </a:xfrm>
          <a:prstGeom prst="rect">
            <a:avLst/>
          </a:prstGeom>
          <a:noFill/>
        </p:spPr>
        <p:txBody>
          <a:bodyPr wrap="square" rtlCol="0">
            <a:spAutoFit/>
          </a:bodyPr>
          <a:lstStyle/>
          <a:p>
            <a:pPr algn="ctr">
              <a:lnSpc>
                <a:spcPct val="120000"/>
              </a:lnSpc>
            </a:pPr>
            <a:r>
              <a:rPr lang="en-US" sz="4000" b="1" spc="-80" dirty="0">
                <a:solidFill>
                  <a:srgbClr val="0A4A8E"/>
                </a:solidFill>
                <a:latin typeface="Arial" panose="020B0604020202020204" pitchFamily="34" charset="0"/>
                <a:cs typeface="Arial" panose="020B0604020202020204" pitchFamily="34" charset="0"/>
              </a:rPr>
              <a:t>The Jewish Agency for Israel </a:t>
            </a:r>
          </a:p>
          <a:p>
            <a:pPr algn="ctr">
              <a:lnSpc>
                <a:spcPct val="120000"/>
              </a:lnSpc>
            </a:pPr>
            <a:r>
              <a:rPr lang="en-US" sz="4000" b="1" spc="-80" dirty="0">
                <a:solidFill>
                  <a:srgbClr val="0A4A8E"/>
                </a:solidFill>
                <a:latin typeface="Arial" panose="020B0604020202020204" pitchFamily="34" charset="0"/>
                <a:cs typeface="Arial" panose="020B0604020202020204" pitchFamily="34" charset="0"/>
              </a:rPr>
              <a:t>touches more Jewish lives than any</a:t>
            </a:r>
          </a:p>
          <a:p>
            <a:pPr algn="ctr">
              <a:lnSpc>
                <a:spcPct val="120000"/>
              </a:lnSpc>
            </a:pPr>
            <a:r>
              <a:rPr lang="en-US" sz="4000" b="1" spc="-80" dirty="0">
                <a:solidFill>
                  <a:srgbClr val="0A4A8E"/>
                </a:solidFill>
                <a:latin typeface="Arial" panose="020B0604020202020204" pitchFamily="34" charset="0"/>
                <a:cs typeface="Arial" panose="020B0604020202020204" pitchFamily="34" charset="0"/>
              </a:rPr>
              <a:t>organization in the world</a:t>
            </a:r>
          </a:p>
        </p:txBody>
      </p:sp>
      <p:pic>
        <p:nvPicPr>
          <p:cNvPr id="27" name="Picture 26" descr="A picture containing drawing&#10;&#10;Description automatically generated">
            <a:extLst>
              <a:ext uri="{FF2B5EF4-FFF2-40B4-BE49-F238E27FC236}">
                <a16:creationId xmlns:a16="http://schemas.microsoft.com/office/drawing/2014/main" id="{8928A6CB-8F6C-6A43-8679-BC2C5B19AA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6087" y="5817723"/>
            <a:ext cx="1999824" cy="666608"/>
          </a:xfrm>
          <a:prstGeom prst="rect">
            <a:avLst/>
          </a:prstGeom>
        </p:spPr>
      </p:pic>
      <p:pic>
        <p:nvPicPr>
          <p:cNvPr id="14" name="Picture 13">
            <a:extLst>
              <a:ext uri="{FF2B5EF4-FFF2-40B4-BE49-F238E27FC236}">
                <a16:creationId xmlns:a16="http://schemas.microsoft.com/office/drawing/2014/main" id="{43083CAC-DE4D-B440-8269-F4EEB48CEB6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831904" y="3791775"/>
            <a:ext cx="6528189" cy="45719"/>
          </a:xfrm>
          <a:prstGeom prst="rect">
            <a:avLst/>
          </a:prstGeom>
        </p:spPr>
      </p:pic>
      <p:sp>
        <p:nvSpPr>
          <p:cNvPr id="15" name="TextBox 14">
            <a:extLst>
              <a:ext uri="{FF2B5EF4-FFF2-40B4-BE49-F238E27FC236}">
                <a16:creationId xmlns:a16="http://schemas.microsoft.com/office/drawing/2014/main" id="{C9E198F0-1514-A840-9216-B670018658D3}"/>
              </a:ext>
            </a:extLst>
          </p:cNvPr>
          <p:cNvSpPr txBox="1"/>
          <p:nvPr/>
        </p:nvSpPr>
        <p:spPr>
          <a:xfrm>
            <a:off x="1364145" y="4067097"/>
            <a:ext cx="9463707" cy="766107"/>
          </a:xfrm>
          <a:prstGeom prst="rect">
            <a:avLst/>
          </a:prstGeom>
          <a:noFill/>
        </p:spPr>
        <p:txBody>
          <a:bodyPr wrap="square" rtlCol="0">
            <a:spAutoFit/>
          </a:bodyPr>
          <a:lstStyle/>
          <a:p>
            <a:pPr algn="ctr">
              <a:lnSpc>
                <a:spcPts val="5600"/>
              </a:lnSpc>
            </a:pPr>
            <a:r>
              <a:rPr lang="en-US" sz="3600" b="1" spc="-150" dirty="0">
                <a:solidFill>
                  <a:srgbClr val="7CCED8"/>
                </a:solidFill>
                <a:latin typeface="Arial Black" panose="020B0604020202020204" pitchFamily="34" charset="0"/>
                <a:cs typeface="Arial Black" panose="020B0604020202020204" pitchFamily="34" charset="0"/>
              </a:rPr>
              <a:t>1.2 million Jews every year</a:t>
            </a:r>
          </a:p>
        </p:txBody>
      </p:sp>
      <p:sp>
        <p:nvSpPr>
          <p:cNvPr id="7" name="TextBox 6">
            <a:extLst>
              <a:ext uri="{FF2B5EF4-FFF2-40B4-BE49-F238E27FC236}">
                <a16:creationId xmlns:a16="http://schemas.microsoft.com/office/drawing/2014/main" id="{33795A1A-2C54-C84C-8981-E5C1F16AFA2F}"/>
              </a:ext>
            </a:extLst>
          </p:cNvPr>
          <p:cNvSpPr txBox="1"/>
          <p:nvPr/>
        </p:nvSpPr>
        <p:spPr>
          <a:xfrm>
            <a:off x="11446525" y="6419017"/>
            <a:ext cx="440675" cy="253916"/>
          </a:xfrm>
          <a:prstGeom prst="rect">
            <a:avLst/>
          </a:prstGeom>
          <a:noFill/>
        </p:spPr>
        <p:txBody>
          <a:bodyPr wrap="square" rtlCol="0">
            <a:spAutoFit/>
          </a:bodyPr>
          <a:lstStyle/>
          <a:p>
            <a:pPr algn="r"/>
            <a:fld id="{56CB396C-15DC-7E47-93AE-9D953650E85D}" type="slidenum">
              <a:rPr lang="en-US" sz="1050" smtClean="0">
                <a:solidFill>
                  <a:schemeClr val="tx1">
                    <a:lumMod val="65000"/>
                    <a:lumOff val="35000"/>
                  </a:schemeClr>
                </a:solidFill>
                <a:latin typeface="Arial" panose="020B0604020202020204" pitchFamily="34" charset="0"/>
                <a:cs typeface="Arial" panose="020B0604020202020204" pitchFamily="34" charset="0"/>
              </a:rPr>
              <a:pPr algn="r"/>
              <a:t>21</a:t>
            </a:fld>
            <a:endParaRPr lang="en-US" sz="105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3615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EF07DCA-055A-7C49-B512-5B02F3B363C0}"/>
              </a:ext>
            </a:extLst>
          </p:cNvPr>
          <p:cNvSpPr txBox="1"/>
          <p:nvPr/>
        </p:nvSpPr>
        <p:spPr>
          <a:xfrm>
            <a:off x="538937" y="418270"/>
            <a:ext cx="7679088" cy="810478"/>
          </a:xfrm>
          <a:prstGeom prst="rect">
            <a:avLst/>
          </a:prstGeom>
          <a:noFill/>
        </p:spPr>
        <p:txBody>
          <a:bodyPr wrap="square" rtlCol="0">
            <a:spAutoFit/>
          </a:bodyPr>
          <a:lstStyle/>
          <a:p>
            <a:pPr>
              <a:lnSpc>
                <a:spcPts val="5600"/>
              </a:lnSpc>
            </a:pPr>
            <a:r>
              <a:rPr lang="en-US" sz="4800" b="1" spc="-150" dirty="0">
                <a:solidFill>
                  <a:srgbClr val="900000"/>
                </a:solidFill>
                <a:latin typeface="Arial" panose="020B0604020202020204" pitchFamily="34" charset="0"/>
                <a:cs typeface="Arial" panose="020B0604020202020204" pitchFamily="34" charset="0"/>
              </a:rPr>
              <a:t>Our COVID-19 response</a:t>
            </a:r>
            <a:endParaRPr lang="en-US" sz="2400" b="1" dirty="0">
              <a:solidFill>
                <a:srgbClr val="900000"/>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C5CDA57A-92F3-7B4A-83DC-F76243B9416A}"/>
              </a:ext>
            </a:extLst>
          </p:cNvPr>
          <p:cNvSpPr txBox="1"/>
          <p:nvPr/>
        </p:nvSpPr>
        <p:spPr>
          <a:xfrm>
            <a:off x="538939" y="1447098"/>
            <a:ext cx="9354361" cy="3890424"/>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800" dirty="0">
                <a:solidFill>
                  <a:srgbClr val="900000"/>
                </a:solidFill>
                <a:latin typeface="Arial" panose="020B0604020202020204" pitchFamily="34" charset="0"/>
                <a:cs typeface="Arial" panose="020B0604020202020204" pitchFamily="34" charset="0"/>
              </a:rPr>
              <a:t>Aliyah under difficult circumstances</a:t>
            </a:r>
          </a:p>
          <a:p>
            <a:pPr marL="457200" indent="-457200">
              <a:lnSpc>
                <a:spcPct val="150000"/>
              </a:lnSpc>
              <a:buFont typeface="Arial" panose="020B0604020202020204" pitchFamily="34" charset="0"/>
              <a:buChar char="•"/>
            </a:pPr>
            <a:r>
              <a:rPr lang="en-US" sz="2800" dirty="0">
                <a:solidFill>
                  <a:srgbClr val="900000"/>
                </a:solidFill>
                <a:latin typeface="Arial" panose="020B0604020202020204" pitchFamily="34" charset="0"/>
                <a:cs typeface="Arial" panose="020B0604020202020204" pitchFamily="34" charset="0"/>
              </a:rPr>
              <a:t>Seniors in Amigour homes</a:t>
            </a:r>
          </a:p>
          <a:p>
            <a:pPr marL="457200" indent="-457200">
              <a:lnSpc>
                <a:spcPct val="150000"/>
              </a:lnSpc>
              <a:buFont typeface="Arial" panose="020B0604020202020204" pitchFamily="34" charset="0"/>
              <a:buChar char="•"/>
            </a:pPr>
            <a:r>
              <a:rPr lang="en-US" sz="2800" dirty="0">
                <a:solidFill>
                  <a:srgbClr val="900000"/>
                </a:solidFill>
                <a:latin typeface="Arial" panose="020B0604020202020204" pitchFamily="34" charset="0"/>
                <a:cs typeface="Arial" panose="020B0604020202020204" pitchFamily="34" charset="0"/>
              </a:rPr>
              <a:t>Thousands of youth-at-risk and their families</a:t>
            </a:r>
          </a:p>
          <a:p>
            <a:pPr marL="457200" indent="-457200">
              <a:lnSpc>
                <a:spcPct val="150000"/>
              </a:lnSpc>
              <a:buFont typeface="Arial" panose="020B0604020202020204" pitchFamily="34" charset="0"/>
              <a:buChar char="•"/>
            </a:pPr>
            <a:r>
              <a:rPr lang="en-US" sz="2800" i="1" dirty="0">
                <a:solidFill>
                  <a:srgbClr val="900000"/>
                </a:solidFill>
                <a:latin typeface="Arial" panose="020B0604020202020204" pitchFamily="34" charset="0"/>
                <a:cs typeface="Arial" panose="020B0604020202020204" pitchFamily="34" charset="0"/>
              </a:rPr>
              <a:t>Shlichim</a:t>
            </a:r>
            <a:r>
              <a:rPr lang="en-US" sz="2800" dirty="0">
                <a:solidFill>
                  <a:srgbClr val="900000"/>
                </a:solidFill>
                <a:latin typeface="Arial" panose="020B0604020202020204" pitchFamily="34" charset="0"/>
                <a:cs typeface="Arial" panose="020B0604020202020204" pitchFamily="34" charset="0"/>
              </a:rPr>
              <a:t> and </a:t>
            </a:r>
            <a:r>
              <a:rPr lang="en-US" sz="2800" i="1" dirty="0">
                <a:solidFill>
                  <a:srgbClr val="900000"/>
                </a:solidFill>
                <a:latin typeface="Arial" panose="020B0604020202020204" pitchFamily="34" charset="0"/>
                <a:cs typeface="Arial" panose="020B0604020202020204" pitchFamily="34" charset="0"/>
              </a:rPr>
              <a:t>shinshinim</a:t>
            </a:r>
            <a:r>
              <a:rPr lang="en-US" sz="2800" dirty="0">
                <a:solidFill>
                  <a:srgbClr val="900000"/>
                </a:solidFill>
                <a:latin typeface="Arial" panose="020B0604020202020204" pitchFamily="34" charset="0"/>
                <a:cs typeface="Arial" panose="020B0604020202020204" pitchFamily="34" charset="0"/>
              </a:rPr>
              <a:t> (Israeli emissaries)</a:t>
            </a:r>
          </a:p>
          <a:p>
            <a:pPr marL="457200" indent="-457200">
              <a:lnSpc>
                <a:spcPct val="150000"/>
              </a:lnSpc>
              <a:buFont typeface="Arial" panose="020B0604020202020204" pitchFamily="34" charset="0"/>
              <a:buChar char="•"/>
            </a:pPr>
            <a:r>
              <a:rPr lang="en-US" sz="2800" dirty="0">
                <a:solidFill>
                  <a:srgbClr val="900000"/>
                </a:solidFill>
                <a:latin typeface="Arial" panose="020B0604020202020204" pitchFamily="34" charset="0"/>
                <a:cs typeface="Arial" panose="020B0604020202020204" pitchFamily="34" charset="0"/>
              </a:rPr>
              <a:t>Loan Fund for Communities in Crisis</a:t>
            </a:r>
          </a:p>
          <a:p>
            <a:pPr marL="457200" indent="-457200">
              <a:lnSpc>
                <a:spcPct val="150000"/>
              </a:lnSpc>
              <a:buFont typeface="Arial" panose="020B0604020202020204" pitchFamily="34" charset="0"/>
              <a:buChar char="•"/>
            </a:pPr>
            <a:r>
              <a:rPr lang="en-US" sz="2800" dirty="0">
                <a:solidFill>
                  <a:srgbClr val="900000"/>
                </a:solidFill>
                <a:latin typeface="Arial" panose="020B0604020202020204" pitchFamily="34" charset="0"/>
                <a:cs typeface="Arial" panose="020B0604020202020204" pitchFamily="34" charset="0"/>
              </a:rPr>
              <a:t>Global table for the day after</a:t>
            </a:r>
          </a:p>
        </p:txBody>
      </p:sp>
      <p:pic>
        <p:nvPicPr>
          <p:cNvPr id="6" name="Picture 5" descr="A picture containing building, sitting, orange, truck&#10;&#10;Description automatically generated">
            <a:extLst>
              <a:ext uri="{FF2B5EF4-FFF2-40B4-BE49-F238E27FC236}">
                <a16:creationId xmlns:a16="http://schemas.microsoft.com/office/drawing/2014/main" id="{3806C3BA-768E-9448-BDFF-49AA6A8FC8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07755" y="329811"/>
            <a:ext cx="3584245" cy="6089206"/>
          </a:xfrm>
          <a:prstGeom prst="rect">
            <a:avLst/>
          </a:prstGeom>
        </p:spPr>
      </p:pic>
      <p:cxnSp>
        <p:nvCxnSpPr>
          <p:cNvPr id="19" name="Straight Connector 18">
            <a:extLst>
              <a:ext uri="{FF2B5EF4-FFF2-40B4-BE49-F238E27FC236}">
                <a16:creationId xmlns:a16="http://schemas.microsoft.com/office/drawing/2014/main" id="{C67F543B-1A17-8946-9BCE-23927FC5BD89}"/>
              </a:ext>
            </a:extLst>
          </p:cNvPr>
          <p:cNvCxnSpPr/>
          <p:nvPr/>
        </p:nvCxnSpPr>
        <p:spPr>
          <a:xfrm>
            <a:off x="408013" y="329811"/>
            <a:ext cx="0" cy="6528189"/>
          </a:xfrm>
          <a:prstGeom prst="line">
            <a:avLst/>
          </a:prstGeom>
          <a:ln w="38100">
            <a:solidFill>
              <a:srgbClr val="900000"/>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58402ABE-D5B6-6449-80F9-A454C12D9135}"/>
              </a:ext>
            </a:extLst>
          </p:cNvPr>
          <p:cNvPicPr>
            <a:picLocks noChangeAspect="1"/>
          </p:cNvPicPr>
          <p:nvPr/>
        </p:nvPicPr>
        <p:blipFill>
          <a:blip r:embed="rId4"/>
          <a:stretch>
            <a:fillRect/>
          </a:stretch>
        </p:blipFill>
        <p:spPr>
          <a:xfrm>
            <a:off x="625145" y="5807656"/>
            <a:ext cx="1959907" cy="548774"/>
          </a:xfrm>
          <a:prstGeom prst="rect">
            <a:avLst/>
          </a:prstGeom>
        </p:spPr>
      </p:pic>
      <p:sp>
        <p:nvSpPr>
          <p:cNvPr id="7" name="TextBox 6">
            <a:extLst>
              <a:ext uri="{FF2B5EF4-FFF2-40B4-BE49-F238E27FC236}">
                <a16:creationId xmlns:a16="http://schemas.microsoft.com/office/drawing/2014/main" id="{3B325C33-A18C-884C-9251-32DDAD1C681F}"/>
              </a:ext>
            </a:extLst>
          </p:cNvPr>
          <p:cNvSpPr txBox="1"/>
          <p:nvPr/>
        </p:nvSpPr>
        <p:spPr>
          <a:xfrm>
            <a:off x="11446525" y="6419017"/>
            <a:ext cx="440675" cy="253916"/>
          </a:xfrm>
          <a:prstGeom prst="rect">
            <a:avLst/>
          </a:prstGeom>
          <a:noFill/>
        </p:spPr>
        <p:txBody>
          <a:bodyPr wrap="square" rtlCol="0">
            <a:spAutoFit/>
          </a:bodyPr>
          <a:lstStyle/>
          <a:p>
            <a:pPr algn="r"/>
            <a:fld id="{56CB396C-15DC-7E47-93AE-9D953650E85D}" type="slidenum">
              <a:rPr lang="en-US" sz="1050" smtClean="0">
                <a:solidFill>
                  <a:schemeClr val="tx1">
                    <a:lumMod val="65000"/>
                    <a:lumOff val="35000"/>
                  </a:schemeClr>
                </a:solidFill>
                <a:latin typeface="Arial" panose="020B0604020202020204" pitchFamily="34" charset="0"/>
                <a:cs typeface="Arial" panose="020B0604020202020204" pitchFamily="34" charset="0"/>
              </a:rPr>
              <a:pPr algn="r"/>
              <a:t>22</a:t>
            </a:fld>
            <a:endParaRPr lang="en-US" sz="105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94562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6FF6EFB-E811-964D-8A9D-5FFF6DF913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407" y="5752409"/>
            <a:ext cx="1999824" cy="666608"/>
          </a:xfrm>
          <a:prstGeom prst="rect">
            <a:avLst/>
          </a:prstGeom>
        </p:spPr>
      </p:pic>
      <p:pic>
        <p:nvPicPr>
          <p:cNvPr id="8" name="Picture 7">
            <a:extLst>
              <a:ext uri="{FF2B5EF4-FFF2-40B4-BE49-F238E27FC236}">
                <a16:creationId xmlns:a16="http://schemas.microsoft.com/office/drawing/2014/main" id="{AA500A84-7106-B346-B0D2-586B75F60AB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2856081" y="3571046"/>
            <a:ext cx="6528189" cy="45719"/>
          </a:xfrm>
          <a:prstGeom prst="rect">
            <a:avLst/>
          </a:prstGeom>
        </p:spPr>
      </p:pic>
      <p:sp>
        <p:nvSpPr>
          <p:cNvPr id="11" name="TextBox 10">
            <a:extLst>
              <a:ext uri="{FF2B5EF4-FFF2-40B4-BE49-F238E27FC236}">
                <a16:creationId xmlns:a16="http://schemas.microsoft.com/office/drawing/2014/main" id="{FEF07DCA-055A-7C49-B512-5B02F3B363C0}"/>
              </a:ext>
            </a:extLst>
          </p:cNvPr>
          <p:cNvSpPr txBox="1"/>
          <p:nvPr/>
        </p:nvSpPr>
        <p:spPr>
          <a:xfrm>
            <a:off x="538938" y="418270"/>
            <a:ext cx="6186534" cy="1528624"/>
          </a:xfrm>
          <a:prstGeom prst="rect">
            <a:avLst/>
          </a:prstGeom>
          <a:noFill/>
        </p:spPr>
        <p:txBody>
          <a:bodyPr wrap="square" rtlCol="0">
            <a:spAutoFit/>
          </a:bodyPr>
          <a:lstStyle/>
          <a:p>
            <a:pPr>
              <a:lnSpc>
                <a:spcPts val="5600"/>
              </a:lnSpc>
            </a:pPr>
            <a:r>
              <a:rPr lang="en-US" sz="4800" b="1" spc="-150" dirty="0">
                <a:solidFill>
                  <a:srgbClr val="0A4A8E"/>
                </a:solidFill>
                <a:latin typeface="Arial" panose="020B0604020202020204" pitchFamily="34" charset="0"/>
                <a:cs typeface="Arial" panose="020B0604020202020204" pitchFamily="34" charset="0"/>
              </a:rPr>
              <a:t>Global reach, influence &amp; capacity</a:t>
            </a:r>
            <a:endParaRPr lang="en-US" sz="2400" b="1" dirty="0">
              <a:solidFill>
                <a:srgbClr val="0A4A8E"/>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C5CDA57A-92F3-7B4A-83DC-F76243B9416A}"/>
              </a:ext>
            </a:extLst>
          </p:cNvPr>
          <p:cNvSpPr txBox="1"/>
          <p:nvPr/>
        </p:nvSpPr>
        <p:spPr>
          <a:xfrm>
            <a:off x="538939" y="2149638"/>
            <a:ext cx="9354361" cy="3244093"/>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800" dirty="0">
                <a:solidFill>
                  <a:schemeClr val="tx1">
                    <a:lumMod val="65000"/>
                    <a:lumOff val="35000"/>
                  </a:schemeClr>
                </a:solidFill>
                <a:latin typeface="Arial" panose="020B0604020202020204" pitchFamily="34" charset="0"/>
                <a:cs typeface="Arial" panose="020B0604020202020204" pitchFamily="34" charset="0"/>
              </a:rPr>
              <a:t>Living bridge between world Jews &amp; Israelis</a:t>
            </a:r>
          </a:p>
          <a:p>
            <a:pPr marL="457200" indent="-457200">
              <a:lnSpc>
                <a:spcPct val="150000"/>
              </a:lnSpc>
              <a:buFont typeface="Arial" panose="020B0604020202020204" pitchFamily="34" charset="0"/>
              <a:buChar char="•"/>
            </a:pPr>
            <a:r>
              <a:rPr lang="en-US" sz="2800" dirty="0">
                <a:solidFill>
                  <a:schemeClr val="tx1">
                    <a:lumMod val="65000"/>
                    <a:lumOff val="35000"/>
                  </a:schemeClr>
                </a:solidFill>
                <a:latin typeface="Arial" panose="020B0604020202020204" pitchFamily="34" charset="0"/>
                <a:cs typeface="Arial" panose="020B0604020202020204" pitchFamily="34" charset="0"/>
              </a:rPr>
              <a:t>Global footprint in 65 countries</a:t>
            </a:r>
          </a:p>
          <a:p>
            <a:pPr marL="457200" indent="-457200">
              <a:lnSpc>
                <a:spcPct val="150000"/>
              </a:lnSpc>
              <a:buFont typeface="Arial" panose="020B0604020202020204" pitchFamily="34" charset="0"/>
              <a:buChar char="•"/>
            </a:pPr>
            <a:r>
              <a:rPr lang="en-US" sz="2800" dirty="0">
                <a:solidFill>
                  <a:schemeClr val="tx1">
                    <a:lumMod val="65000"/>
                    <a:lumOff val="35000"/>
                  </a:schemeClr>
                </a:solidFill>
                <a:latin typeface="Arial" panose="020B0604020202020204" pitchFamily="34" charset="0"/>
                <a:cs typeface="Arial" panose="020B0604020202020204" pitchFamily="34" charset="0"/>
              </a:rPr>
              <a:t>Special covenant with the Government of Israel</a:t>
            </a:r>
          </a:p>
          <a:p>
            <a:pPr marL="457200" indent="-457200">
              <a:lnSpc>
                <a:spcPct val="150000"/>
              </a:lnSpc>
              <a:buFont typeface="Arial" panose="020B0604020202020204" pitchFamily="34" charset="0"/>
              <a:buChar char="•"/>
            </a:pPr>
            <a:r>
              <a:rPr lang="en-US" sz="2800" dirty="0">
                <a:solidFill>
                  <a:schemeClr val="tx1">
                    <a:lumMod val="65000"/>
                    <a:lumOff val="35000"/>
                  </a:schemeClr>
                </a:solidFill>
                <a:latin typeface="Arial" panose="020B0604020202020204" pitchFamily="34" charset="0"/>
                <a:cs typeface="Arial" panose="020B0604020202020204" pitchFamily="34" charset="0"/>
              </a:rPr>
              <a:t>First responder in times of crisis</a:t>
            </a:r>
          </a:p>
          <a:p>
            <a:pPr marL="457200" indent="-457200">
              <a:lnSpc>
                <a:spcPct val="150000"/>
              </a:lnSpc>
              <a:buFont typeface="Arial" panose="020B0604020202020204" pitchFamily="34" charset="0"/>
              <a:buChar char="•"/>
            </a:pPr>
            <a:r>
              <a:rPr lang="en-US" sz="2800" dirty="0">
                <a:solidFill>
                  <a:schemeClr val="tx1">
                    <a:lumMod val="65000"/>
                    <a:lumOff val="35000"/>
                  </a:schemeClr>
                </a:solidFill>
                <a:latin typeface="Arial" panose="020B0604020202020204" pitchFamily="34" charset="0"/>
                <a:cs typeface="Arial" panose="020B0604020202020204" pitchFamily="34" charset="0"/>
              </a:rPr>
              <a:t>Voice of the Jewish People in Israel</a:t>
            </a:r>
          </a:p>
        </p:txBody>
      </p:sp>
      <p:sp>
        <p:nvSpPr>
          <p:cNvPr id="6" name="TextBox 5">
            <a:extLst>
              <a:ext uri="{FF2B5EF4-FFF2-40B4-BE49-F238E27FC236}">
                <a16:creationId xmlns:a16="http://schemas.microsoft.com/office/drawing/2014/main" id="{0F37BE2C-AE5B-4D47-8EF1-DFAB3F7EA428}"/>
              </a:ext>
            </a:extLst>
          </p:cNvPr>
          <p:cNvSpPr txBox="1"/>
          <p:nvPr/>
        </p:nvSpPr>
        <p:spPr>
          <a:xfrm>
            <a:off x="11446525" y="6419017"/>
            <a:ext cx="440675" cy="253916"/>
          </a:xfrm>
          <a:prstGeom prst="rect">
            <a:avLst/>
          </a:prstGeom>
          <a:noFill/>
        </p:spPr>
        <p:txBody>
          <a:bodyPr wrap="square" rtlCol="0">
            <a:spAutoFit/>
          </a:bodyPr>
          <a:lstStyle/>
          <a:p>
            <a:pPr algn="r"/>
            <a:r>
              <a:rPr lang="en-US" sz="1050" dirty="0">
                <a:solidFill>
                  <a:schemeClr val="tx1">
                    <a:lumMod val="65000"/>
                    <a:lumOff val="35000"/>
                  </a:schemeClr>
                </a:solidFill>
                <a:latin typeface="Arial" panose="020B0604020202020204" pitchFamily="34" charset="0"/>
                <a:cs typeface="Arial" panose="020B0604020202020204" pitchFamily="34" charset="0"/>
              </a:rPr>
              <a:t>A2</a:t>
            </a:r>
          </a:p>
        </p:txBody>
      </p:sp>
    </p:spTree>
    <p:extLst>
      <p:ext uri="{BB962C8B-B14F-4D97-AF65-F5344CB8AC3E}">
        <p14:creationId xmlns:p14="http://schemas.microsoft.com/office/powerpoint/2010/main" val="13730887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vice, clock&#10;&#10;Description automatically generated">
            <a:extLst>
              <a:ext uri="{FF2B5EF4-FFF2-40B4-BE49-F238E27FC236}">
                <a16:creationId xmlns:a16="http://schemas.microsoft.com/office/drawing/2014/main" id="{F8072BD4-35D0-D741-AE5C-DBDB51F4302A}"/>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p:blipFill>
        <p:spPr>
          <a:xfrm>
            <a:off x="845288" y="960401"/>
            <a:ext cx="11346713" cy="58976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C2C1C379-27AB-7D4A-9D7C-4FA64DBDBA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5239" y="4647122"/>
            <a:ext cx="3990110" cy="1250477"/>
          </a:xfrm>
          <a:prstGeom prst="rect">
            <a:avLst/>
          </a:prstGeom>
        </p:spPr>
      </p:pic>
      <p:sp>
        <p:nvSpPr>
          <p:cNvPr id="8" name="TextBox 7">
            <a:extLst>
              <a:ext uri="{FF2B5EF4-FFF2-40B4-BE49-F238E27FC236}">
                <a16:creationId xmlns:a16="http://schemas.microsoft.com/office/drawing/2014/main" id="{4E5F1969-6B28-F443-9C00-574691C68E1F}"/>
              </a:ext>
            </a:extLst>
          </p:cNvPr>
          <p:cNvSpPr txBox="1"/>
          <p:nvPr/>
        </p:nvSpPr>
        <p:spPr>
          <a:xfrm>
            <a:off x="564245" y="687263"/>
            <a:ext cx="8151492" cy="1360822"/>
          </a:xfrm>
          <a:prstGeom prst="rect">
            <a:avLst/>
          </a:prstGeom>
          <a:noFill/>
        </p:spPr>
        <p:txBody>
          <a:bodyPr wrap="square" rtlCol="0">
            <a:spAutoFit/>
          </a:bodyPr>
          <a:lstStyle/>
          <a:p>
            <a:pPr>
              <a:lnSpc>
                <a:spcPct val="120000"/>
              </a:lnSpc>
            </a:pPr>
            <a:r>
              <a:rPr lang="en-US" sz="3600" b="1" dirty="0">
                <a:solidFill>
                  <a:schemeClr val="tx1">
                    <a:lumMod val="65000"/>
                    <a:lumOff val="35000"/>
                  </a:schemeClr>
                </a:solidFill>
                <a:latin typeface="Arial" panose="020B0604020202020204" pitchFamily="34" charset="0"/>
                <a:cs typeface="Arial" panose="020B0604020202020204" pitchFamily="34" charset="0"/>
              </a:rPr>
              <a:t>Thank you!</a:t>
            </a:r>
          </a:p>
          <a:p>
            <a:pPr rtl="1">
              <a:lnSpc>
                <a:spcPct val="120000"/>
              </a:lnSpc>
            </a:pPr>
            <a:r>
              <a:rPr lang="he" sz="3600" b="1">
                <a:solidFill>
                  <a:schemeClr val="tx1">
                    <a:lumMod val="65000"/>
                    <a:lumOff val="35000"/>
                  </a:schemeClr>
                </a:solidFill>
                <a:latin typeface="Arial" panose="020B0604020202020204" pitchFamily="34" charset="0"/>
              </a:rPr>
              <a:t>תודה רבה</a:t>
            </a:r>
            <a:r>
              <a:rPr lang="en-US" sz="3600" b="1" dirty="0">
                <a:solidFill>
                  <a:schemeClr val="tx1">
                    <a:lumMod val="65000"/>
                    <a:lumOff val="35000"/>
                  </a:schemeClr>
                </a:solidFill>
                <a:latin typeface="Arial" panose="020B0604020202020204" pitchFamily="34" charset="0"/>
              </a:rPr>
              <a:t>!</a:t>
            </a:r>
            <a:endParaRPr lang="en-US" sz="36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5D6125C-04D4-8B4B-AE4A-0F60C7BE5647}"/>
              </a:ext>
            </a:extLst>
          </p:cNvPr>
          <p:cNvPicPr>
            <a:picLocks/>
          </p:cNvPicPr>
          <p:nvPr/>
        </p:nvPicPr>
        <p:blipFill rotWithShape="1">
          <a:blip r:embed="rId4" cstate="hqprint">
            <a:extLst>
              <a:ext uri="{28A0092B-C50C-407E-A947-70E740481C1C}">
                <a14:useLocalDpi xmlns:a14="http://schemas.microsoft.com/office/drawing/2010/main"/>
              </a:ext>
            </a:extLst>
          </a:blip>
          <a:srcRect/>
          <a:stretch/>
        </p:blipFill>
        <p:spPr>
          <a:xfrm rot="5400000" flipV="1">
            <a:off x="-3406139" y="3406141"/>
            <a:ext cx="6857998" cy="45719"/>
          </a:xfrm>
          <a:prstGeom prst="rect">
            <a:avLst/>
          </a:prstGeom>
        </p:spPr>
      </p:pic>
    </p:spTree>
    <p:extLst>
      <p:ext uri="{BB962C8B-B14F-4D97-AF65-F5344CB8AC3E}">
        <p14:creationId xmlns:p14="http://schemas.microsoft.com/office/powerpoint/2010/main" val="38312456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A9AC7660-319E-F742-8682-A8D470F49B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3407" y="5752409"/>
            <a:ext cx="1999824" cy="666608"/>
          </a:xfrm>
          <a:prstGeom prst="rect">
            <a:avLst/>
          </a:prstGeom>
        </p:spPr>
      </p:pic>
      <p:pic>
        <p:nvPicPr>
          <p:cNvPr id="9" name="Picture 8">
            <a:extLst>
              <a:ext uri="{FF2B5EF4-FFF2-40B4-BE49-F238E27FC236}">
                <a16:creationId xmlns:a16="http://schemas.microsoft.com/office/drawing/2014/main" id="{80DB1200-4675-904F-B7E2-6C68FA60E85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2856081" y="3571046"/>
            <a:ext cx="6528189" cy="45719"/>
          </a:xfrm>
          <a:prstGeom prst="rect">
            <a:avLst/>
          </a:prstGeom>
        </p:spPr>
      </p:pic>
      <p:sp>
        <p:nvSpPr>
          <p:cNvPr id="5" name="TextBox 4">
            <a:extLst>
              <a:ext uri="{FF2B5EF4-FFF2-40B4-BE49-F238E27FC236}">
                <a16:creationId xmlns:a16="http://schemas.microsoft.com/office/drawing/2014/main" id="{B7691BD1-9F2D-F540-885C-4DE92A99B51D}"/>
              </a:ext>
            </a:extLst>
          </p:cNvPr>
          <p:cNvSpPr txBox="1"/>
          <p:nvPr/>
        </p:nvSpPr>
        <p:spPr>
          <a:xfrm>
            <a:off x="613407" y="2783427"/>
            <a:ext cx="6186534" cy="810478"/>
          </a:xfrm>
          <a:prstGeom prst="rect">
            <a:avLst/>
          </a:prstGeom>
          <a:noFill/>
        </p:spPr>
        <p:txBody>
          <a:bodyPr wrap="square" rtlCol="0">
            <a:spAutoFit/>
          </a:bodyPr>
          <a:lstStyle/>
          <a:p>
            <a:pPr>
              <a:lnSpc>
                <a:spcPts val="5600"/>
              </a:lnSpc>
            </a:pPr>
            <a:r>
              <a:rPr lang="en-US" sz="4800" b="1" spc="-150" dirty="0">
                <a:solidFill>
                  <a:schemeClr val="tx1">
                    <a:lumMod val="65000"/>
                    <a:lumOff val="35000"/>
                  </a:schemeClr>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450253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49F7FD96-BF4E-7A4C-8F12-8507C09E85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407" y="5752409"/>
            <a:ext cx="1999824" cy="666608"/>
          </a:xfrm>
          <a:prstGeom prst="rect">
            <a:avLst/>
          </a:prstGeom>
        </p:spPr>
      </p:pic>
      <p:pic>
        <p:nvPicPr>
          <p:cNvPr id="40" name="Picture 39">
            <a:extLst>
              <a:ext uri="{FF2B5EF4-FFF2-40B4-BE49-F238E27FC236}">
                <a16:creationId xmlns:a16="http://schemas.microsoft.com/office/drawing/2014/main" id="{32381DD0-342E-EF46-B153-B5FA0D63550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2856081" y="3571046"/>
            <a:ext cx="6528189" cy="45719"/>
          </a:xfrm>
          <a:prstGeom prst="rect">
            <a:avLst/>
          </a:prstGeom>
        </p:spPr>
      </p:pic>
      <p:pic>
        <p:nvPicPr>
          <p:cNvPr id="4" name="Picture 3">
            <a:extLst>
              <a:ext uri="{FF2B5EF4-FFF2-40B4-BE49-F238E27FC236}">
                <a16:creationId xmlns:a16="http://schemas.microsoft.com/office/drawing/2014/main" id="{0D696B7E-8A19-7245-A0CA-A2045F9B5D16}"/>
              </a:ext>
            </a:extLst>
          </p:cNvPr>
          <p:cNvPicPr>
            <a:picLocks noChangeAspect="1"/>
          </p:cNvPicPr>
          <p:nvPr/>
        </p:nvPicPr>
        <p:blipFill>
          <a:blip r:embed="rId5"/>
          <a:srcRect/>
          <a:stretch/>
        </p:blipFill>
        <p:spPr>
          <a:xfrm>
            <a:off x="843543" y="334177"/>
            <a:ext cx="4364378" cy="4396587"/>
          </a:xfrm>
          <a:prstGeom prst="rect">
            <a:avLst/>
          </a:prstGeom>
        </p:spPr>
      </p:pic>
      <p:pic>
        <p:nvPicPr>
          <p:cNvPr id="10" name="Picture 9" descr="A view of a city next to a window&#10;&#10;Description automatically generated">
            <a:extLst>
              <a:ext uri="{FF2B5EF4-FFF2-40B4-BE49-F238E27FC236}">
                <a16:creationId xmlns:a16="http://schemas.microsoft.com/office/drawing/2014/main" id="{B87640B0-764A-EA45-A7DE-3AE3EC4BEAC8}"/>
              </a:ext>
            </a:extLst>
          </p:cNvPr>
          <p:cNvPicPr>
            <a:picLocks noChangeAspect="1"/>
          </p:cNvPicPr>
          <p:nvPr/>
        </p:nvPicPr>
        <p:blipFill>
          <a:blip r:embed="rId6"/>
          <a:stretch>
            <a:fillRect/>
          </a:stretch>
        </p:blipFill>
        <p:spPr>
          <a:xfrm>
            <a:off x="4108977" y="1900851"/>
            <a:ext cx="4364378" cy="4405319"/>
          </a:xfrm>
          <a:prstGeom prst="rect">
            <a:avLst/>
          </a:prstGeom>
        </p:spPr>
      </p:pic>
      <p:sp>
        <p:nvSpPr>
          <p:cNvPr id="9" name="TextBox 8">
            <a:extLst>
              <a:ext uri="{FF2B5EF4-FFF2-40B4-BE49-F238E27FC236}">
                <a16:creationId xmlns:a16="http://schemas.microsoft.com/office/drawing/2014/main" id="{1ED4669C-1F91-AD43-9DCF-D5442781EB34}"/>
              </a:ext>
            </a:extLst>
          </p:cNvPr>
          <p:cNvSpPr txBox="1"/>
          <p:nvPr/>
        </p:nvSpPr>
        <p:spPr>
          <a:xfrm>
            <a:off x="11653060" y="6419017"/>
            <a:ext cx="234140" cy="261610"/>
          </a:xfrm>
          <a:prstGeom prst="rect">
            <a:avLst/>
          </a:prstGeom>
          <a:noFill/>
        </p:spPr>
        <p:txBody>
          <a:bodyPr wrap="square" rtlCol="0">
            <a:spAutoFit/>
          </a:bodyPr>
          <a:lstStyle/>
          <a:p>
            <a:fld id="{56CB396C-15DC-7E47-93AE-9D953650E85D}" type="slidenum">
              <a:rPr lang="en-US" sz="1050" smtClean="0">
                <a:solidFill>
                  <a:schemeClr val="tx1">
                    <a:lumMod val="65000"/>
                    <a:lumOff val="35000"/>
                  </a:schemeClr>
                </a:solidFill>
                <a:latin typeface="Arial" panose="020B0604020202020204" pitchFamily="34" charset="0"/>
                <a:cs typeface="Arial" panose="020B0604020202020204" pitchFamily="34" charset="0"/>
              </a:rPr>
              <a:t>3</a:t>
            </a:fld>
            <a:endParaRPr lang="en-US" sz="10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5177351-9DA9-CF4B-BD8C-E06B19EA82BB}"/>
              </a:ext>
            </a:extLst>
          </p:cNvPr>
          <p:cNvPicPr>
            <a:picLocks noChangeAspect="1"/>
          </p:cNvPicPr>
          <p:nvPr/>
        </p:nvPicPr>
        <p:blipFill>
          <a:blip r:embed="rId7"/>
          <a:stretch>
            <a:fillRect/>
          </a:stretch>
        </p:blipFill>
        <p:spPr>
          <a:xfrm>
            <a:off x="7527156" y="760362"/>
            <a:ext cx="4366009" cy="4334256"/>
          </a:xfrm>
          <a:prstGeom prst="rect">
            <a:avLst/>
          </a:prstGeom>
        </p:spPr>
      </p:pic>
    </p:spTree>
    <p:extLst>
      <p:ext uri="{BB962C8B-B14F-4D97-AF65-F5344CB8AC3E}">
        <p14:creationId xmlns:p14="http://schemas.microsoft.com/office/powerpoint/2010/main" val="54770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E783A6-9C45-3642-AEC9-9FAD7DD9BC2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8940" y="2996772"/>
            <a:ext cx="6528189" cy="45719"/>
          </a:xfrm>
          <a:prstGeom prst="rect">
            <a:avLst/>
          </a:prstGeom>
        </p:spPr>
      </p:pic>
      <p:sp>
        <p:nvSpPr>
          <p:cNvPr id="11" name="TextBox 10">
            <a:extLst>
              <a:ext uri="{FF2B5EF4-FFF2-40B4-BE49-F238E27FC236}">
                <a16:creationId xmlns:a16="http://schemas.microsoft.com/office/drawing/2014/main" id="{4653D692-812D-B747-8070-657B212CD457}"/>
              </a:ext>
            </a:extLst>
          </p:cNvPr>
          <p:cNvSpPr txBox="1"/>
          <p:nvPr/>
        </p:nvSpPr>
        <p:spPr>
          <a:xfrm>
            <a:off x="538939" y="3373200"/>
            <a:ext cx="7679231" cy="1569084"/>
          </a:xfrm>
          <a:prstGeom prst="rect">
            <a:avLst/>
          </a:prstGeom>
          <a:noFill/>
        </p:spPr>
        <p:txBody>
          <a:bodyPr wrap="square" rtlCol="0">
            <a:spAutoFit/>
          </a:bodyPr>
          <a:lstStyle/>
          <a:p>
            <a:pPr>
              <a:lnSpc>
                <a:spcPct val="120000"/>
              </a:lnSpc>
            </a:pPr>
            <a:r>
              <a:rPr lang="en-US" sz="2750" b="1" dirty="0">
                <a:solidFill>
                  <a:schemeClr val="tx1">
                    <a:lumMod val="65000"/>
                    <a:lumOff val="35000"/>
                  </a:schemeClr>
                </a:solidFill>
                <a:latin typeface="Arial" panose="020B0604020202020204" pitchFamily="34" charset="0"/>
                <a:cs typeface="Arial" panose="020B0604020202020204" pitchFamily="34" charset="0"/>
              </a:rPr>
              <a:t>The Jewish Agency for Israel</a:t>
            </a:r>
            <a:r>
              <a:rPr lang="en-US" sz="2750" dirty="0">
                <a:solidFill>
                  <a:schemeClr val="tx1">
                    <a:lumMod val="65000"/>
                    <a:lumOff val="35000"/>
                  </a:schemeClr>
                </a:solidFill>
                <a:latin typeface="Arial" panose="020B0604020202020204" pitchFamily="34" charset="0"/>
                <a:cs typeface="Arial" panose="020B0604020202020204" pitchFamily="34" charset="0"/>
              </a:rPr>
              <a:t> represents Jews the world over and is the </a:t>
            </a:r>
            <a:r>
              <a:rPr lang="en-US" sz="2750" b="1" dirty="0">
                <a:solidFill>
                  <a:schemeClr val="tx1">
                    <a:lumMod val="65000"/>
                    <a:lumOff val="35000"/>
                  </a:schemeClr>
                </a:solidFill>
                <a:latin typeface="Arial" panose="020B0604020202020204" pitchFamily="34" charset="0"/>
                <a:cs typeface="Arial" panose="020B0604020202020204" pitchFamily="34" charset="0"/>
              </a:rPr>
              <a:t>global platform</a:t>
            </a:r>
            <a:r>
              <a:rPr lang="en-US" sz="2750" dirty="0">
                <a:solidFill>
                  <a:schemeClr val="tx1">
                    <a:lumMod val="65000"/>
                    <a:lumOff val="35000"/>
                  </a:schemeClr>
                </a:solidFill>
                <a:latin typeface="Arial" panose="020B0604020202020204" pitchFamily="34" charset="0"/>
                <a:cs typeface="Arial" panose="020B0604020202020204" pitchFamily="34" charset="0"/>
              </a:rPr>
              <a:t> to address the most important issues of our time</a:t>
            </a:r>
          </a:p>
        </p:txBody>
      </p:sp>
      <p:sp>
        <p:nvSpPr>
          <p:cNvPr id="13" name="TextBox 12">
            <a:extLst>
              <a:ext uri="{FF2B5EF4-FFF2-40B4-BE49-F238E27FC236}">
                <a16:creationId xmlns:a16="http://schemas.microsoft.com/office/drawing/2014/main" id="{1DB8E57C-6AB5-DD4E-868F-3B1EE570E482}"/>
              </a:ext>
            </a:extLst>
          </p:cNvPr>
          <p:cNvSpPr txBox="1"/>
          <p:nvPr/>
        </p:nvSpPr>
        <p:spPr>
          <a:xfrm>
            <a:off x="538940" y="2036678"/>
            <a:ext cx="6344043" cy="853888"/>
          </a:xfrm>
          <a:prstGeom prst="rect">
            <a:avLst/>
          </a:prstGeom>
          <a:noFill/>
        </p:spPr>
        <p:txBody>
          <a:bodyPr wrap="square" rtlCol="0">
            <a:spAutoFit/>
          </a:bodyPr>
          <a:lstStyle/>
          <a:p>
            <a:pPr>
              <a:lnSpc>
                <a:spcPts val="5600"/>
              </a:lnSpc>
            </a:pPr>
            <a:r>
              <a:rPr lang="en-US" sz="6600" b="1" spc="-150" dirty="0">
                <a:solidFill>
                  <a:srgbClr val="0A4A8E"/>
                </a:solidFill>
                <a:latin typeface="Arial Black" panose="020B0604020202020204" pitchFamily="34" charset="0"/>
                <a:cs typeface="Arial Black" panose="020B0604020202020204" pitchFamily="34" charset="0"/>
              </a:rPr>
              <a:t>Who we are</a:t>
            </a:r>
          </a:p>
        </p:txBody>
      </p:sp>
      <p:sp>
        <p:nvSpPr>
          <p:cNvPr id="2" name="Oval 1">
            <a:extLst>
              <a:ext uri="{FF2B5EF4-FFF2-40B4-BE49-F238E27FC236}">
                <a16:creationId xmlns:a16="http://schemas.microsoft.com/office/drawing/2014/main" id="{F33A3338-ED47-104B-A3F7-D57C8D3FBEC3}"/>
              </a:ext>
            </a:extLst>
          </p:cNvPr>
          <p:cNvSpPr/>
          <p:nvPr/>
        </p:nvSpPr>
        <p:spPr>
          <a:xfrm>
            <a:off x="538940" y="324157"/>
            <a:ext cx="1184132" cy="118413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C1B8864C-B6C7-6B44-9F61-A9A7B01E489C}"/>
              </a:ext>
            </a:extLst>
          </p:cNvPr>
          <p:cNvSpPr/>
          <p:nvPr/>
        </p:nvSpPr>
        <p:spPr>
          <a:xfrm>
            <a:off x="688219" y="473436"/>
            <a:ext cx="885574" cy="885574"/>
          </a:xfrm>
          <a:prstGeom prst="ellipse">
            <a:avLst/>
          </a:prstGeom>
          <a:solidFill>
            <a:srgbClr val="0A4A8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4A8E"/>
              </a:solidFill>
            </a:endParaRPr>
          </a:p>
        </p:txBody>
      </p:sp>
      <p:pic>
        <p:nvPicPr>
          <p:cNvPr id="6" name="Picture 5" descr="A close up of a sign&#10;&#10;Description automatically generated">
            <a:extLst>
              <a:ext uri="{FF2B5EF4-FFF2-40B4-BE49-F238E27FC236}">
                <a16:creationId xmlns:a16="http://schemas.microsoft.com/office/drawing/2014/main" id="{CAF15251-36B5-5F49-9965-1B1E02BC8F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7393" y="564459"/>
            <a:ext cx="687226" cy="703528"/>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8928A6CB-8F6C-6A43-8679-BC2C5B19AA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3407" y="5752409"/>
            <a:ext cx="1999824" cy="666608"/>
          </a:xfrm>
          <a:prstGeom prst="rect">
            <a:avLst/>
          </a:prstGeom>
        </p:spPr>
      </p:pic>
      <p:pic>
        <p:nvPicPr>
          <p:cNvPr id="12" name="Picture 11" descr="A close up of a logo&#10;&#10;Description automatically generated">
            <a:extLst>
              <a:ext uri="{FF2B5EF4-FFF2-40B4-BE49-F238E27FC236}">
                <a16:creationId xmlns:a16="http://schemas.microsoft.com/office/drawing/2014/main" id="{62575884-41EA-814F-813F-E38332F9CF58}"/>
              </a:ext>
            </a:extLst>
          </p:cNvPr>
          <p:cNvPicPr>
            <a:picLocks noChangeAspect="1"/>
          </p:cNvPicPr>
          <p:nvPr/>
        </p:nvPicPr>
        <p:blipFill>
          <a:blip r:embed="rId6" cstate="screen">
            <a:alphaModFix amt="50000"/>
            <a:extLst>
              <a:ext uri="{28A0092B-C50C-407E-A947-70E740481C1C}">
                <a14:useLocalDpi xmlns:a14="http://schemas.microsoft.com/office/drawing/2010/main"/>
              </a:ext>
            </a:extLst>
          </a:blip>
          <a:stretch>
            <a:fillRect/>
          </a:stretch>
        </p:blipFill>
        <p:spPr>
          <a:xfrm>
            <a:off x="8468101" y="-172937"/>
            <a:ext cx="3926773" cy="6637673"/>
          </a:xfrm>
          <a:prstGeom prst="rect">
            <a:avLst/>
          </a:prstGeom>
        </p:spPr>
      </p:pic>
      <p:sp>
        <p:nvSpPr>
          <p:cNvPr id="10" name="TextBox 9">
            <a:extLst>
              <a:ext uri="{FF2B5EF4-FFF2-40B4-BE49-F238E27FC236}">
                <a16:creationId xmlns:a16="http://schemas.microsoft.com/office/drawing/2014/main" id="{B073F22C-F2A9-E746-B0F3-C884A0A8E9C9}"/>
              </a:ext>
            </a:extLst>
          </p:cNvPr>
          <p:cNvSpPr txBox="1"/>
          <p:nvPr/>
        </p:nvSpPr>
        <p:spPr>
          <a:xfrm>
            <a:off x="11653060" y="6419017"/>
            <a:ext cx="234140" cy="261610"/>
          </a:xfrm>
          <a:prstGeom prst="rect">
            <a:avLst/>
          </a:prstGeom>
          <a:noFill/>
        </p:spPr>
        <p:txBody>
          <a:bodyPr wrap="square" rtlCol="0">
            <a:spAutoFit/>
          </a:bodyPr>
          <a:lstStyle/>
          <a:p>
            <a:fld id="{56CB396C-15DC-7E47-93AE-9D953650E85D}" type="slidenum">
              <a:rPr lang="en-US" sz="1050" smtClean="0">
                <a:solidFill>
                  <a:schemeClr val="tx1">
                    <a:lumMod val="65000"/>
                    <a:lumOff val="35000"/>
                  </a:schemeClr>
                </a:solidFill>
                <a:latin typeface="Arial" panose="020B0604020202020204" pitchFamily="34" charset="0"/>
                <a:cs typeface="Arial" panose="020B0604020202020204" pitchFamily="34" charset="0"/>
              </a:rPr>
              <a:t>4</a:t>
            </a:fld>
            <a:endParaRPr lang="en-US" sz="105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9110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B043F64-0ABB-FB46-ABE4-2C12933E8CE2}"/>
              </a:ext>
            </a:extLst>
          </p:cNvPr>
          <p:cNvSpPr txBox="1"/>
          <p:nvPr/>
        </p:nvSpPr>
        <p:spPr>
          <a:xfrm>
            <a:off x="0" y="567571"/>
            <a:ext cx="12192000" cy="810478"/>
          </a:xfrm>
          <a:prstGeom prst="rect">
            <a:avLst/>
          </a:prstGeom>
          <a:noFill/>
        </p:spPr>
        <p:txBody>
          <a:bodyPr wrap="square" rtlCol="0">
            <a:spAutoFit/>
          </a:bodyPr>
          <a:lstStyle/>
          <a:p>
            <a:pPr algn="ctr">
              <a:lnSpc>
                <a:spcPts val="5600"/>
              </a:lnSpc>
            </a:pPr>
            <a:r>
              <a:rPr lang="en-US" sz="4800" b="1" spc="-150" dirty="0">
                <a:solidFill>
                  <a:srgbClr val="7CCED8"/>
                </a:solidFill>
                <a:latin typeface="Arial Black" panose="020B0604020202020204" pitchFamily="34" charset="0"/>
                <a:cs typeface="Arial Black" panose="020B0604020202020204" pitchFamily="34" charset="0"/>
              </a:rPr>
              <a:t>Our mission is inspired by…</a:t>
            </a:r>
          </a:p>
        </p:txBody>
      </p:sp>
      <p:sp>
        <p:nvSpPr>
          <p:cNvPr id="11" name="TextBox 10">
            <a:extLst>
              <a:ext uri="{FF2B5EF4-FFF2-40B4-BE49-F238E27FC236}">
                <a16:creationId xmlns:a16="http://schemas.microsoft.com/office/drawing/2014/main" id="{4653D692-812D-B747-8070-657B212CD457}"/>
              </a:ext>
            </a:extLst>
          </p:cNvPr>
          <p:cNvSpPr txBox="1"/>
          <p:nvPr/>
        </p:nvSpPr>
        <p:spPr>
          <a:xfrm>
            <a:off x="713506" y="3740706"/>
            <a:ext cx="2429031" cy="954107"/>
          </a:xfrm>
          <a:prstGeom prst="rect">
            <a:avLst/>
          </a:prstGeom>
          <a:noFill/>
        </p:spPr>
        <p:txBody>
          <a:bodyPr wrap="square" rtlCol="0">
            <a:spAutoFit/>
          </a:bodyPr>
          <a:lstStyle/>
          <a:p>
            <a:pPr algn="ctr"/>
            <a:r>
              <a:rPr lang="en-US" sz="2800" dirty="0">
                <a:solidFill>
                  <a:schemeClr val="tx1">
                    <a:lumMod val="65000"/>
                    <a:lumOff val="35000"/>
                  </a:schemeClr>
                </a:solidFill>
                <a:latin typeface="Arial" panose="020B0604020202020204" pitchFamily="34" charset="0"/>
                <a:cs typeface="Arial" panose="020B0604020202020204" pitchFamily="34" charset="0"/>
              </a:rPr>
              <a:t>Collective responsibility</a:t>
            </a:r>
          </a:p>
        </p:txBody>
      </p:sp>
      <p:pic>
        <p:nvPicPr>
          <p:cNvPr id="17" name="Picture 16" descr="A picture containing room, drawing&#10;&#10;Description automatically generated">
            <a:extLst>
              <a:ext uri="{FF2B5EF4-FFF2-40B4-BE49-F238E27FC236}">
                <a16:creationId xmlns:a16="http://schemas.microsoft.com/office/drawing/2014/main" id="{DA890438-1C1F-4C44-B7C9-46C68051AF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6752" y="2278937"/>
            <a:ext cx="1365182" cy="1365182"/>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FF6FBFC0-2522-614C-ABF2-E2329B3FABA1}"/>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4013867" y="2278937"/>
            <a:ext cx="1365182" cy="1365182"/>
          </a:xfrm>
          <a:prstGeom prst="rect">
            <a:avLst/>
          </a:prstGeom>
        </p:spPr>
      </p:pic>
      <p:sp>
        <p:nvSpPr>
          <p:cNvPr id="18" name="TextBox 17">
            <a:extLst>
              <a:ext uri="{FF2B5EF4-FFF2-40B4-BE49-F238E27FC236}">
                <a16:creationId xmlns:a16="http://schemas.microsoft.com/office/drawing/2014/main" id="{8D7548DF-2E3E-F642-A994-B54F54603E06}"/>
              </a:ext>
            </a:extLst>
          </p:cNvPr>
          <p:cNvSpPr txBox="1"/>
          <p:nvPr/>
        </p:nvSpPr>
        <p:spPr>
          <a:xfrm>
            <a:off x="3481943" y="3740706"/>
            <a:ext cx="2429031" cy="954107"/>
          </a:xfrm>
          <a:prstGeom prst="rect">
            <a:avLst/>
          </a:prstGeom>
          <a:noFill/>
        </p:spPr>
        <p:txBody>
          <a:bodyPr wrap="square" rtlCol="0">
            <a:spAutoFit/>
          </a:bodyPr>
          <a:lstStyle/>
          <a:p>
            <a:pPr algn="ctr"/>
            <a:r>
              <a:rPr lang="en-US" sz="2800" dirty="0">
                <a:solidFill>
                  <a:schemeClr val="tx1">
                    <a:lumMod val="65000"/>
                    <a:lumOff val="35000"/>
                  </a:schemeClr>
                </a:solidFill>
                <a:latin typeface="Arial" panose="020B0604020202020204" pitchFamily="34" charset="0"/>
                <a:cs typeface="Arial" panose="020B0604020202020204" pitchFamily="34" charset="0"/>
              </a:rPr>
              <a:t>The global Jewish family</a:t>
            </a:r>
          </a:p>
        </p:txBody>
      </p:sp>
      <p:pic>
        <p:nvPicPr>
          <p:cNvPr id="10" name="Picture 9" descr="A picture containing drawing&#10;&#10;Description automatically generated">
            <a:extLst>
              <a:ext uri="{FF2B5EF4-FFF2-40B4-BE49-F238E27FC236}">
                <a16:creationId xmlns:a16="http://schemas.microsoft.com/office/drawing/2014/main" id="{083FDE4A-213F-4C4C-9670-C69F788EBD1A}"/>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814720" y="2278937"/>
            <a:ext cx="1365182" cy="1365182"/>
          </a:xfrm>
          <a:prstGeom prst="rect">
            <a:avLst/>
          </a:prstGeom>
        </p:spPr>
      </p:pic>
      <p:sp>
        <p:nvSpPr>
          <p:cNvPr id="19" name="TextBox 18">
            <a:extLst>
              <a:ext uri="{FF2B5EF4-FFF2-40B4-BE49-F238E27FC236}">
                <a16:creationId xmlns:a16="http://schemas.microsoft.com/office/drawing/2014/main" id="{D55490DB-733C-D648-A377-EE2E28A98C24}"/>
              </a:ext>
            </a:extLst>
          </p:cNvPr>
          <p:cNvSpPr txBox="1"/>
          <p:nvPr/>
        </p:nvSpPr>
        <p:spPr>
          <a:xfrm>
            <a:off x="6423131" y="3740706"/>
            <a:ext cx="2150335" cy="954107"/>
          </a:xfrm>
          <a:prstGeom prst="rect">
            <a:avLst/>
          </a:prstGeom>
          <a:noFill/>
        </p:spPr>
        <p:txBody>
          <a:bodyPr wrap="square" rtlCol="0">
            <a:spAutoFit/>
          </a:bodyPr>
          <a:lstStyle/>
          <a:p>
            <a:pPr algn="ctr"/>
            <a:r>
              <a:rPr lang="en-US" sz="2800" dirty="0">
                <a:solidFill>
                  <a:schemeClr val="tx1">
                    <a:lumMod val="65000"/>
                    <a:lumOff val="35000"/>
                  </a:schemeClr>
                </a:solidFill>
                <a:latin typeface="Arial" panose="020B0604020202020204" pitchFamily="34" charset="0"/>
                <a:cs typeface="Arial" panose="020B0604020202020204" pitchFamily="34" charset="0"/>
              </a:rPr>
              <a:t>Israel as our homeland</a:t>
            </a:r>
          </a:p>
        </p:txBody>
      </p:sp>
      <p:pic>
        <p:nvPicPr>
          <p:cNvPr id="14" name="Picture 13" descr="A close up of a sign&#10;&#10;Description automatically generated">
            <a:extLst>
              <a:ext uri="{FF2B5EF4-FFF2-40B4-BE49-F238E27FC236}">
                <a16:creationId xmlns:a16="http://schemas.microsoft.com/office/drawing/2014/main" id="{0B2FE99B-8823-6646-8B00-0DAB4697C4DC}"/>
              </a:ext>
            </a:extLst>
          </p:cNvPr>
          <p:cNvPicPr>
            <a:picLocks noChangeAspect="1"/>
          </p:cNvPicPr>
          <p:nvPr/>
        </p:nvPicPr>
        <p:blipFill>
          <a:blip r:embed="rId5" cstate="screen">
            <a:alphaModFix/>
            <a:extLst>
              <a:ext uri="{28A0092B-C50C-407E-A947-70E740481C1C}">
                <a14:useLocalDpi xmlns:a14="http://schemas.microsoft.com/office/drawing/2010/main"/>
              </a:ext>
            </a:extLst>
          </a:blip>
          <a:stretch>
            <a:fillRect/>
          </a:stretch>
        </p:blipFill>
        <p:spPr>
          <a:xfrm>
            <a:off x="9651285" y="2278937"/>
            <a:ext cx="1365182" cy="1365182"/>
          </a:xfrm>
          <a:prstGeom prst="rect">
            <a:avLst/>
          </a:prstGeom>
        </p:spPr>
      </p:pic>
      <p:sp>
        <p:nvSpPr>
          <p:cNvPr id="20" name="TextBox 19">
            <a:extLst>
              <a:ext uri="{FF2B5EF4-FFF2-40B4-BE49-F238E27FC236}">
                <a16:creationId xmlns:a16="http://schemas.microsoft.com/office/drawing/2014/main" id="{13B39E1A-AF61-9149-80DF-ED82C99EFB59}"/>
              </a:ext>
            </a:extLst>
          </p:cNvPr>
          <p:cNvSpPr txBox="1"/>
          <p:nvPr/>
        </p:nvSpPr>
        <p:spPr>
          <a:xfrm>
            <a:off x="9258709" y="3740706"/>
            <a:ext cx="2150335" cy="954107"/>
          </a:xfrm>
          <a:prstGeom prst="rect">
            <a:avLst/>
          </a:prstGeom>
          <a:noFill/>
        </p:spPr>
        <p:txBody>
          <a:bodyPr wrap="square" rtlCol="0">
            <a:spAutoFit/>
          </a:bodyPr>
          <a:lstStyle/>
          <a:p>
            <a:pPr algn="ctr"/>
            <a:r>
              <a:rPr lang="en-US" sz="2800" dirty="0">
                <a:solidFill>
                  <a:schemeClr val="tx1">
                    <a:lumMod val="65000"/>
                    <a:lumOff val="35000"/>
                  </a:schemeClr>
                </a:solidFill>
                <a:latin typeface="Arial" panose="020B0604020202020204" pitchFamily="34" charset="0"/>
                <a:cs typeface="Arial" panose="020B0604020202020204" pitchFamily="34" charset="0"/>
              </a:rPr>
              <a:t>Doing good for the world</a:t>
            </a:r>
          </a:p>
        </p:txBody>
      </p:sp>
      <p:pic>
        <p:nvPicPr>
          <p:cNvPr id="15" name="Picture 14">
            <a:extLst>
              <a:ext uri="{FF2B5EF4-FFF2-40B4-BE49-F238E27FC236}">
                <a16:creationId xmlns:a16="http://schemas.microsoft.com/office/drawing/2014/main" id="{C23262D9-C793-C244-8D32-F60976FD655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831906" y="1527665"/>
            <a:ext cx="6528189" cy="45719"/>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829D79E0-FA24-2A4A-9042-2205609E5B3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6088" y="5752409"/>
            <a:ext cx="1999824" cy="666608"/>
          </a:xfrm>
          <a:prstGeom prst="rect">
            <a:avLst/>
          </a:prstGeom>
        </p:spPr>
      </p:pic>
      <p:sp>
        <p:nvSpPr>
          <p:cNvPr id="13" name="TextBox 12">
            <a:extLst>
              <a:ext uri="{FF2B5EF4-FFF2-40B4-BE49-F238E27FC236}">
                <a16:creationId xmlns:a16="http://schemas.microsoft.com/office/drawing/2014/main" id="{ACAEB316-81D4-C14D-BBF4-3E0F3AC702C4}"/>
              </a:ext>
            </a:extLst>
          </p:cNvPr>
          <p:cNvSpPr txBox="1"/>
          <p:nvPr/>
        </p:nvSpPr>
        <p:spPr>
          <a:xfrm>
            <a:off x="11653060" y="6419017"/>
            <a:ext cx="234140" cy="261610"/>
          </a:xfrm>
          <a:prstGeom prst="rect">
            <a:avLst/>
          </a:prstGeom>
          <a:noFill/>
        </p:spPr>
        <p:txBody>
          <a:bodyPr wrap="square" rtlCol="0">
            <a:spAutoFit/>
          </a:bodyPr>
          <a:lstStyle/>
          <a:p>
            <a:fld id="{56CB396C-15DC-7E47-93AE-9D953650E85D}" type="slidenum">
              <a:rPr lang="en-US" sz="1050" smtClean="0">
                <a:solidFill>
                  <a:schemeClr val="tx1">
                    <a:lumMod val="65000"/>
                    <a:lumOff val="35000"/>
                  </a:schemeClr>
                </a:solidFill>
                <a:latin typeface="Arial" panose="020B0604020202020204" pitchFamily="34" charset="0"/>
                <a:cs typeface="Arial" panose="020B0604020202020204" pitchFamily="34" charset="0"/>
              </a:rPr>
              <a:t>5</a:t>
            </a:fld>
            <a:endParaRPr lang="en-US" sz="105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09265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49F7FD96-BF4E-7A4C-8F12-8507C09E85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407" y="5752409"/>
            <a:ext cx="1999824" cy="666608"/>
          </a:xfrm>
          <a:prstGeom prst="rect">
            <a:avLst/>
          </a:prstGeom>
        </p:spPr>
      </p:pic>
      <p:sp>
        <p:nvSpPr>
          <p:cNvPr id="9" name="TextBox 8">
            <a:extLst>
              <a:ext uri="{FF2B5EF4-FFF2-40B4-BE49-F238E27FC236}">
                <a16:creationId xmlns:a16="http://schemas.microsoft.com/office/drawing/2014/main" id="{F86082A2-C61F-F748-ADD0-EFFB8753BEB1}"/>
              </a:ext>
            </a:extLst>
          </p:cNvPr>
          <p:cNvSpPr txBox="1"/>
          <p:nvPr/>
        </p:nvSpPr>
        <p:spPr>
          <a:xfrm>
            <a:off x="0" y="306314"/>
            <a:ext cx="12192000" cy="735971"/>
          </a:xfrm>
          <a:prstGeom prst="rect">
            <a:avLst/>
          </a:prstGeom>
          <a:noFill/>
        </p:spPr>
        <p:txBody>
          <a:bodyPr wrap="square" rtlCol="0">
            <a:spAutoFit/>
          </a:bodyPr>
          <a:lstStyle/>
          <a:p>
            <a:pPr algn="ctr">
              <a:lnSpc>
                <a:spcPts val="5600"/>
              </a:lnSpc>
            </a:pPr>
            <a:r>
              <a:rPr lang="en-US" sz="3600" spc="-150" dirty="0">
                <a:solidFill>
                  <a:srgbClr val="0A4A8E"/>
                </a:solidFill>
                <a:latin typeface="Arial" panose="020B0604020202020204" pitchFamily="34" charset="0"/>
                <a:cs typeface="Arial" panose="020B0604020202020204" pitchFamily="34" charset="0"/>
              </a:rPr>
              <a:t>In the last 10 years, The Jewish Agency for Israel…</a:t>
            </a:r>
          </a:p>
        </p:txBody>
      </p:sp>
      <p:pic>
        <p:nvPicPr>
          <p:cNvPr id="10" name="Picture 9">
            <a:extLst>
              <a:ext uri="{FF2B5EF4-FFF2-40B4-BE49-F238E27FC236}">
                <a16:creationId xmlns:a16="http://schemas.microsoft.com/office/drawing/2014/main" id="{B3E29864-5E60-7B43-A47F-0E09D684EB1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831906" y="1266408"/>
            <a:ext cx="6528189" cy="45719"/>
          </a:xfrm>
          <a:prstGeom prst="rect">
            <a:avLst/>
          </a:prstGeom>
        </p:spPr>
      </p:pic>
      <p:sp>
        <p:nvSpPr>
          <p:cNvPr id="26" name="TextBox 25">
            <a:extLst>
              <a:ext uri="{FF2B5EF4-FFF2-40B4-BE49-F238E27FC236}">
                <a16:creationId xmlns:a16="http://schemas.microsoft.com/office/drawing/2014/main" id="{54EA3283-D381-7642-8B6B-31A907AFD50C}"/>
              </a:ext>
            </a:extLst>
          </p:cNvPr>
          <p:cNvSpPr txBox="1"/>
          <p:nvPr/>
        </p:nvSpPr>
        <p:spPr>
          <a:xfrm>
            <a:off x="7382870" y="1930542"/>
            <a:ext cx="3171923" cy="984885"/>
          </a:xfrm>
          <a:prstGeom prst="rect">
            <a:avLst/>
          </a:prstGeom>
          <a:noFill/>
        </p:spPr>
        <p:txBody>
          <a:bodyPr wrap="square" rtlCol="0">
            <a:spAutoFit/>
          </a:bodyPr>
          <a:lstStyle/>
          <a:p>
            <a:r>
              <a:rPr lang="en-US" sz="2000" b="1" dirty="0">
                <a:solidFill>
                  <a:srgbClr val="7CCED8"/>
                </a:solidFill>
                <a:latin typeface="Arial" panose="020B0604020202020204" pitchFamily="34" charset="0"/>
                <a:cs typeface="Arial" panose="020B0604020202020204" pitchFamily="34" charset="0"/>
              </a:rPr>
              <a:t>267,000+ </a:t>
            </a:r>
            <a:r>
              <a:rPr lang="en-US" sz="2000" dirty="0">
                <a:solidFill>
                  <a:srgbClr val="7CCED8"/>
                </a:solidFill>
                <a:latin typeface="Arial" panose="020B0604020202020204" pitchFamily="34" charset="0"/>
                <a:cs typeface="Arial" panose="020B0604020202020204" pitchFamily="34" charset="0"/>
              </a:rPr>
              <a:t>young world Jews</a:t>
            </a:r>
            <a:r>
              <a:rPr lang="en-US" dirty="0">
                <a:solidFill>
                  <a:schemeClr val="tx1">
                    <a:lumMod val="65000"/>
                    <a:lumOff val="35000"/>
                  </a:schemeClr>
                </a:solidFill>
                <a:latin typeface="Arial" panose="020B0604020202020204" pitchFamily="34" charset="0"/>
                <a:cs typeface="Arial" panose="020B0604020202020204" pitchFamily="34" charset="0"/>
              </a:rPr>
              <a:t> on immersive Israel experiences</a:t>
            </a:r>
            <a:endParaRPr lang="en-US" i="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7403DCA-1C64-114E-8C3C-A576EA9ED883}"/>
              </a:ext>
            </a:extLst>
          </p:cNvPr>
          <p:cNvPicPr>
            <a:picLocks noChangeAspect="1"/>
          </p:cNvPicPr>
          <p:nvPr/>
        </p:nvPicPr>
        <p:blipFill>
          <a:blip r:embed="rId5"/>
          <a:stretch>
            <a:fillRect/>
          </a:stretch>
        </p:blipFill>
        <p:spPr>
          <a:xfrm>
            <a:off x="6545425" y="4237997"/>
            <a:ext cx="583282" cy="666608"/>
          </a:xfrm>
          <a:prstGeom prst="rect">
            <a:avLst/>
          </a:prstGeom>
        </p:spPr>
      </p:pic>
      <p:sp>
        <p:nvSpPr>
          <p:cNvPr id="28" name="TextBox 27">
            <a:extLst>
              <a:ext uri="{FF2B5EF4-FFF2-40B4-BE49-F238E27FC236}">
                <a16:creationId xmlns:a16="http://schemas.microsoft.com/office/drawing/2014/main" id="{89281E93-779C-314D-9F23-6B1789E65C45}"/>
              </a:ext>
            </a:extLst>
          </p:cNvPr>
          <p:cNvSpPr txBox="1"/>
          <p:nvPr/>
        </p:nvSpPr>
        <p:spPr>
          <a:xfrm>
            <a:off x="7382870" y="4237997"/>
            <a:ext cx="3171923" cy="984885"/>
          </a:xfrm>
          <a:prstGeom prst="rect">
            <a:avLst/>
          </a:prstGeom>
          <a:noFill/>
        </p:spPr>
        <p:txBody>
          <a:bodyPr wrap="square" rtlCol="0">
            <a:spAutoFit/>
          </a:bodyPr>
          <a:lstStyle/>
          <a:p>
            <a:r>
              <a:rPr lang="en-US" sz="2000" b="1" dirty="0">
                <a:solidFill>
                  <a:srgbClr val="7CCED8"/>
                </a:solidFill>
                <a:latin typeface="Arial" panose="020B0604020202020204" pitchFamily="34" charset="0"/>
                <a:cs typeface="Arial" panose="020B0604020202020204" pitchFamily="34" charset="0"/>
              </a:rPr>
              <a:t>65,000 </a:t>
            </a:r>
            <a:r>
              <a:rPr lang="en-US" sz="2000" dirty="0">
                <a:solidFill>
                  <a:srgbClr val="7CCED8"/>
                </a:solidFill>
                <a:latin typeface="Arial" panose="020B0604020202020204" pitchFamily="34" charset="0"/>
                <a:cs typeface="Arial" panose="020B0604020202020204" pitchFamily="34" charset="0"/>
              </a:rPr>
              <a:t>Israeli children and parents</a:t>
            </a:r>
            <a:r>
              <a:rPr lang="en-US" dirty="0">
                <a:solidFill>
                  <a:schemeClr val="tx1">
                    <a:lumMod val="65000"/>
                    <a:lumOff val="35000"/>
                  </a:schemeClr>
                </a:solidFill>
                <a:latin typeface="Arial" panose="020B0604020202020204" pitchFamily="34" charset="0"/>
                <a:cs typeface="Arial" panose="020B0604020202020204" pitchFamily="34" charset="0"/>
              </a:rPr>
              <a:t> in mentorship and life skills programs</a:t>
            </a:r>
            <a:endParaRPr lang="en-US" i="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B24A7289-355E-A94D-9187-3E1E1D13EDE7}"/>
              </a:ext>
            </a:extLst>
          </p:cNvPr>
          <p:cNvPicPr>
            <a:picLocks noChangeAspect="1"/>
          </p:cNvPicPr>
          <p:nvPr/>
        </p:nvPicPr>
        <p:blipFill>
          <a:blip r:embed="rId6"/>
          <a:stretch>
            <a:fillRect/>
          </a:stretch>
        </p:blipFill>
        <p:spPr>
          <a:xfrm>
            <a:off x="6430661" y="1981342"/>
            <a:ext cx="812811" cy="536455"/>
          </a:xfrm>
          <a:prstGeom prst="rect">
            <a:avLst/>
          </a:prstGeom>
        </p:spPr>
      </p:pic>
      <p:sp>
        <p:nvSpPr>
          <p:cNvPr id="13" name="TextBox 12">
            <a:extLst>
              <a:ext uri="{FF2B5EF4-FFF2-40B4-BE49-F238E27FC236}">
                <a16:creationId xmlns:a16="http://schemas.microsoft.com/office/drawing/2014/main" id="{BDF0A2C3-121A-764B-BFE2-FCE2A13F3D2A}"/>
              </a:ext>
            </a:extLst>
          </p:cNvPr>
          <p:cNvSpPr txBox="1"/>
          <p:nvPr/>
        </p:nvSpPr>
        <p:spPr>
          <a:xfrm>
            <a:off x="2222617" y="1930542"/>
            <a:ext cx="2768794" cy="677108"/>
          </a:xfrm>
          <a:prstGeom prst="rect">
            <a:avLst/>
          </a:prstGeom>
          <a:noFill/>
        </p:spPr>
        <p:txBody>
          <a:bodyPr wrap="square" rtlCol="0">
            <a:spAutoFit/>
          </a:bodyPr>
          <a:lstStyle/>
          <a:p>
            <a:r>
              <a:rPr lang="en-US" sz="2000" b="1" dirty="0">
                <a:solidFill>
                  <a:srgbClr val="7CCED8"/>
                </a:solidFill>
                <a:latin typeface="Arial" panose="020B0604020202020204" pitchFamily="34" charset="0"/>
                <a:cs typeface="Arial" panose="020B0604020202020204" pitchFamily="34" charset="0"/>
              </a:rPr>
              <a:t>250,000 </a:t>
            </a:r>
            <a:r>
              <a:rPr lang="en-US" sz="2000" dirty="0">
                <a:solidFill>
                  <a:srgbClr val="7CCED8"/>
                </a:solidFill>
                <a:latin typeface="Arial" panose="020B0604020202020204" pitchFamily="34" charset="0"/>
                <a:cs typeface="Arial" panose="020B0604020202020204" pitchFamily="34" charset="0"/>
              </a:rPr>
              <a:t>immigrants</a:t>
            </a:r>
            <a:r>
              <a:rPr lang="en-US" dirty="0">
                <a:solidFill>
                  <a:schemeClr val="tx1">
                    <a:lumMod val="65000"/>
                    <a:lumOff val="35000"/>
                  </a:schemeClr>
                </a:solidFill>
                <a:latin typeface="Arial" panose="020B0604020202020204" pitchFamily="34" charset="0"/>
                <a:cs typeface="Arial" panose="020B0604020202020204" pitchFamily="34" charset="0"/>
              </a:rPr>
              <a:t> made Aliyah to Israel</a:t>
            </a:r>
            <a:endParaRPr lang="en-US" i="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E9AB4F5E-0C0E-6C4B-B30A-5D1939D51D5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29245" y="1981342"/>
            <a:ext cx="552485" cy="627397"/>
          </a:xfrm>
          <a:prstGeom prst="rect">
            <a:avLst/>
          </a:prstGeom>
        </p:spPr>
      </p:pic>
      <p:pic>
        <p:nvPicPr>
          <p:cNvPr id="6" name="Picture 5">
            <a:extLst>
              <a:ext uri="{FF2B5EF4-FFF2-40B4-BE49-F238E27FC236}">
                <a16:creationId xmlns:a16="http://schemas.microsoft.com/office/drawing/2014/main" id="{FDF75FAB-8C6B-E540-9579-BF988EAF828E}"/>
              </a:ext>
            </a:extLst>
          </p:cNvPr>
          <p:cNvPicPr>
            <a:picLocks noChangeAspect="1"/>
          </p:cNvPicPr>
          <p:nvPr/>
        </p:nvPicPr>
        <p:blipFill>
          <a:blip r:embed="rId8"/>
          <a:stretch>
            <a:fillRect/>
          </a:stretch>
        </p:blipFill>
        <p:spPr>
          <a:xfrm>
            <a:off x="1387588" y="3077340"/>
            <a:ext cx="635798" cy="536455"/>
          </a:xfrm>
          <a:prstGeom prst="rect">
            <a:avLst/>
          </a:prstGeom>
        </p:spPr>
      </p:pic>
      <p:sp>
        <p:nvSpPr>
          <p:cNvPr id="17" name="TextBox 16">
            <a:extLst>
              <a:ext uri="{FF2B5EF4-FFF2-40B4-BE49-F238E27FC236}">
                <a16:creationId xmlns:a16="http://schemas.microsoft.com/office/drawing/2014/main" id="{15D1B6CB-60F1-1A41-89F7-C0B88CBA6470}"/>
              </a:ext>
            </a:extLst>
          </p:cNvPr>
          <p:cNvSpPr txBox="1"/>
          <p:nvPr/>
        </p:nvSpPr>
        <p:spPr>
          <a:xfrm>
            <a:off x="2222617" y="3077340"/>
            <a:ext cx="3421542" cy="707886"/>
          </a:xfrm>
          <a:prstGeom prst="rect">
            <a:avLst/>
          </a:prstGeom>
          <a:noFill/>
        </p:spPr>
        <p:txBody>
          <a:bodyPr wrap="square" rtlCol="0">
            <a:spAutoFit/>
          </a:bodyPr>
          <a:lstStyle/>
          <a:p>
            <a:r>
              <a:rPr lang="en-US" sz="2000" b="1" dirty="0">
                <a:solidFill>
                  <a:srgbClr val="7CCED8"/>
                </a:solidFill>
                <a:latin typeface="Arial" panose="020B0604020202020204" pitchFamily="34" charset="0"/>
                <a:cs typeface="Arial" panose="020B0604020202020204" pitchFamily="34" charset="0"/>
              </a:rPr>
              <a:t>14,800 </a:t>
            </a:r>
            <a:r>
              <a:rPr lang="en-US" sz="2000" i="1" dirty="0">
                <a:solidFill>
                  <a:srgbClr val="7CCED8"/>
                </a:solidFill>
                <a:latin typeface="Arial" panose="020B0604020202020204" pitchFamily="34" charset="0"/>
                <a:cs typeface="Arial" panose="020B0604020202020204" pitchFamily="34" charset="0"/>
              </a:rPr>
              <a:t>shlichim</a:t>
            </a:r>
            <a:r>
              <a:rPr lang="en-US" sz="2000" dirty="0">
                <a:solidFill>
                  <a:srgbClr val="7CCED8"/>
                </a:solidFill>
                <a:latin typeface="Arial" panose="020B0604020202020204" pitchFamily="34" charset="0"/>
                <a:cs typeface="Arial" panose="020B0604020202020204" pitchFamily="34" charset="0"/>
              </a:rPr>
              <a:t> (Israeli emissaries)</a:t>
            </a:r>
            <a:r>
              <a:rPr lang="en-US" dirty="0">
                <a:solidFill>
                  <a:schemeClr val="tx1">
                    <a:lumMod val="65000"/>
                    <a:lumOff val="35000"/>
                  </a:schemeClr>
                </a:solidFill>
                <a:latin typeface="Arial" panose="020B0604020202020204" pitchFamily="34" charset="0"/>
                <a:cs typeface="Arial" panose="020B0604020202020204" pitchFamily="34" charset="0"/>
              </a:rPr>
              <a:t> in 30 countries</a:t>
            </a:r>
            <a:endParaRPr lang="en-US" i="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4EC96109-3439-ED4F-ACA8-4532C52A16C1}"/>
              </a:ext>
            </a:extLst>
          </p:cNvPr>
          <p:cNvSpPr txBox="1"/>
          <p:nvPr/>
        </p:nvSpPr>
        <p:spPr>
          <a:xfrm>
            <a:off x="2222617" y="4237997"/>
            <a:ext cx="3421542" cy="984885"/>
          </a:xfrm>
          <a:prstGeom prst="rect">
            <a:avLst/>
          </a:prstGeom>
          <a:noFill/>
        </p:spPr>
        <p:txBody>
          <a:bodyPr wrap="square" rtlCol="0">
            <a:spAutoFit/>
          </a:bodyPr>
          <a:lstStyle/>
          <a:p>
            <a:r>
              <a:rPr lang="en-US" sz="2000" b="1" dirty="0">
                <a:solidFill>
                  <a:srgbClr val="7CCED8"/>
                </a:solidFill>
                <a:latin typeface="Arial" panose="020B0604020202020204" pitchFamily="34" charset="0"/>
                <a:cs typeface="Arial" panose="020B0604020202020204" pitchFamily="34" charset="0"/>
              </a:rPr>
              <a:t>400</a:t>
            </a:r>
            <a:r>
              <a:rPr lang="en-US" sz="2000" dirty="0">
                <a:solidFill>
                  <a:srgbClr val="7CCED8"/>
                </a:solidFill>
                <a:latin typeface="Arial" panose="020B0604020202020204" pitchFamily="34" charset="0"/>
                <a:cs typeface="Arial" panose="020B0604020202020204" pitchFamily="34" charset="0"/>
              </a:rPr>
              <a:t> communities and </a:t>
            </a:r>
            <a:r>
              <a:rPr lang="en-US" sz="2000" b="1" dirty="0">
                <a:solidFill>
                  <a:srgbClr val="7CCED8"/>
                </a:solidFill>
                <a:latin typeface="Arial" panose="020B0604020202020204" pitchFamily="34" charset="0"/>
                <a:cs typeface="Arial" panose="020B0604020202020204" pitchFamily="34" charset="0"/>
              </a:rPr>
              <a:t>700</a:t>
            </a:r>
            <a:r>
              <a:rPr lang="en-US" sz="2000" dirty="0">
                <a:solidFill>
                  <a:srgbClr val="7CCED8"/>
                </a:solidFill>
                <a:latin typeface="Arial" panose="020B0604020202020204" pitchFamily="34" charset="0"/>
                <a:cs typeface="Arial" panose="020B0604020202020204" pitchFamily="34" charset="0"/>
              </a:rPr>
              <a:t> schools</a:t>
            </a:r>
            <a:r>
              <a:rPr lang="en-US" dirty="0">
                <a:solidFill>
                  <a:schemeClr val="tx1">
                    <a:lumMod val="65000"/>
                    <a:lumOff val="35000"/>
                  </a:schemeClr>
                </a:solidFill>
                <a:latin typeface="Arial" panose="020B0604020202020204" pitchFamily="34" charset="0"/>
                <a:cs typeface="Arial" panose="020B0604020202020204" pitchFamily="34" charset="0"/>
              </a:rPr>
              <a:t> in and out of Israel worked in partnership</a:t>
            </a:r>
            <a:endParaRPr lang="en-US" i="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41" name="Picture 40">
            <a:extLst>
              <a:ext uri="{FF2B5EF4-FFF2-40B4-BE49-F238E27FC236}">
                <a16:creationId xmlns:a16="http://schemas.microsoft.com/office/drawing/2014/main" id="{A3E48215-386E-4D47-B39C-0157085A2289}"/>
              </a:ext>
            </a:extLst>
          </p:cNvPr>
          <p:cNvPicPr>
            <a:picLocks noChangeAspect="1"/>
          </p:cNvPicPr>
          <p:nvPr/>
        </p:nvPicPr>
        <p:blipFill>
          <a:blip r:embed="rId9"/>
          <a:stretch>
            <a:fillRect/>
          </a:stretch>
        </p:blipFill>
        <p:spPr>
          <a:xfrm>
            <a:off x="1423547" y="4237997"/>
            <a:ext cx="563880" cy="640080"/>
          </a:xfrm>
          <a:prstGeom prst="rect">
            <a:avLst/>
          </a:prstGeom>
        </p:spPr>
      </p:pic>
      <p:sp>
        <p:nvSpPr>
          <p:cNvPr id="49" name="TextBox 48">
            <a:extLst>
              <a:ext uri="{FF2B5EF4-FFF2-40B4-BE49-F238E27FC236}">
                <a16:creationId xmlns:a16="http://schemas.microsoft.com/office/drawing/2014/main" id="{963A9C8B-339E-3943-A559-4B9398AFA0D9}"/>
              </a:ext>
            </a:extLst>
          </p:cNvPr>
          <p:cNvSpPr txBox="1"/>
          <p:nvPr/>
        </p:nvSpPr>
        <p:spPr>
          <a:xfrm>
            <a:off x="7382870" y="3077340"/>
            <a:ext cx="3421542" cy="677108"/>
          </a:xfrm>
          <a:prstGeom prst="rect">
            <a:avLst/>
          </a:prstGeom>
          <a:noFill/>
        </p:spPr>
        <p:txBody>
          <a:bodyPr wrap="square" rtlCol="0">
            <a:spAutoFit/>
          </a:bodyPr>
          <a:lstStyle/>
          <a:p>
            <a:r>
              <a:rPr lang="en-US" sz="2000" b="1" dirty="0">
                <a:solidFill>
                  <a:srgbClr val="7CCED8"/>
                </a:solidFill>
                <a:latin typeface="Arial" panose="020B0604020202020204" pitchFamily="34" charset="0"/>
                <a:cs typeface="Arial" panose="020B0604020202020204" pitchFamily="34" charset="0"/>
              </a:rPr>
              <a:t>250 </a:t>
            </a:r>
            <a:r>
              <a:rPr lang="en-US" sz="2000" dirty="0">
                <a:solidFill>
                  <a:srgbClr val="7CCED8"/>
                </a:solidFill>
                <a:latin typeface="Arial" panose="020B0604020202020204" pitchFamily="34" charset="0"/>
                <a:cs typeface="Arial" panose="020B0604020202020204" pitchFamily="34" charset="0"/>
              </a:rPr>
              <a:t>communities protected</a:t>
            </a:r>
            <a:r>
              <a:rPr lang="en-US" dirty="0">
                <a:solidFill>
                  <a:schemeClr val="tx1">
                    <a:lumMod val="65000"/>
                    <a:lumOff val="35000"/>
                  </a:schemeClr>
                </a:solidFill>
                <a:latin typeface="Arial" panose="020B0604020202020204" pitchFamily="34" charset="0"/>
                <a:cs typeface="Arial" panose="020B0604020202020204" pitchFamily="34" charset="0"/>
              </a:rPr>
              <a:t> with security equipment</a:t>
            </a:r>
          </a:p>
        </p:txBody>
      </p:sp>
      <p:pic>
        <p:nvPicPr>
          <p:cNvPr id="50" name="Picture 49">
            <a:extLst>
              <a:ext uri="{FF2B5EF4-FFF2-40B4-BE49-F238E27FC236}">
                <a16:creationId xmlns:a16="http://schemas.microsoft.com/office/drawing/2014/main" id="{99E1F887-E829-A343-BF34-426C736597B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509914" y="3077340"/>
            <a:ext cx="654304" cy="536448"/>
          </a:xfrm>
          <a:prstGeom prst="rect">
            <a:avLst/>
          </a:prstGeom>
        </p:spPr>
      </p:pic>
      <p:sp>
        <p:nvSpPr>
          <p:cNvPr id="18" name="TextBox 17">
            <a:extLst>
              <a:ext uri="{FF2B5EF4-FFF2-40B4-BE49-F238E27FC236}">
                <a16:creationId xmlns:a16="http://schemas.microsoft.com/office/drawing/2014/main" id="{F8D78729-6C0F-6046-A65E-CB391D1D91E2}"/>
              </a:ext>
            </a:extLst>
          </p:cNvPr>
          <p:cNvSpPr txBox="1"/>
          <p:nvPr/>
        </p:nvSpPr>
        <p:spPr>
          <a:xfrm>
            <a:off x="11653060" y="6419017"/>
            <a:ext cx="234140" cy="261610"/>
          </a:xfrm>
          <a:prstGeom prst="rect">
            <a:avLst/>
          </a:prstGeom>
          <a:noFill/>
        </p:spPr>
        <p:txBody>
          <a:bodyPr wrap="square" rtlCol="0">
            <a:spAutoFit/>
          </a:bodyPr>
          <a:lstStyle/>
          <a:p>
            <a:fld id="{56CB396C-15DC-7E47-93AE-9D953650E85D}" type="slidenum">
              <a:rPr lang="en-US" sz="1050" smtClean="0">
                <a:solidFill>
                  <a:schemeClr val="tx1">
                    <a:lumMod val="65000"/>
                    <a:lumOff val="35000"/>
                  </a:schemeClr>
                </a:solidFill>
                <a:latin typeface="Arial" panose="020B0604020202020204" pitchFamily="34" charset="0"/>
                <a:cs typeface="Arial" panose="020B0604020202020204" pitchFamily="34" charset="0"/>
              </a:rPr>
              <a:t>6</a:t>
            </a:fld>
            <a:endParaRPr lang="en-US" sz="105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27412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BF5FE86-EC7A-EB40-BF2C-CCA2413370A7}"/>
              </a:ext>
            </a:extLst>
          </p:cNvPr>
          <p:cNvSpPr txBox="1"/>
          <p:nvPr/>
        </p:nvSpPr>
        <p:spPr>
          <a:xfrm>
            <a:off x="4866832" y="1118234"/>
            <a:ext cx="3247494" cy="823623"/>
          </a:xfrm>
          <a:prstGeom prst="rect">
            <a:avLst/>
          </a:prstGeom>
          <a:noFill/>
        </p:spPr>
        <p:txBody>
          <a:bodyPr wrap="square" rtlCol="0">
            <a:spAutoFit/>
          </a:bodyPr>
          <a:lstStyle/>
          <a:p>
            <a:pPr>
              <a:lnSpc>
                <a:spcPts val="5600"/>
              </a:lnSpc>
            </a:pPr>
            <a:r>
              <a:rPr lang="en-US" sz="6600" spc="-150" dirty="0">
                <a:solidFill>
                  <a:srgbClr val="ED9E3D"/>
                </a:solidFill>
                <a:latin typeface="Arial" panose="020B0604020202020204" pitchFamily="34" charset="0"/>
                <a:cs typeface="Arial" panose="020B0604020202020204" pitchFamily="34" charset="0"/>
              </a:rPr>
              <a:t>Aliyah</a:t>
            </a:r>
          </a:p>
        </p:txBody>
      </p:sp>
      <p:cxnSp>
        <p:nvCxnSpPr>
          <p:cNvPr id="14" name="Straight Connector 13">
            <a:extLst>
              <a:ext uri="{FF2B5EF4-FFF2-40B4-BE49-F238E27FC236}">
                <a16:creationId xmlns:a16="http://schemas.microsoft.com/office/drawing/2014/main" id="{7A1DC791-8D91-3D43-B46A-2BF64D30F704}"/>
              </a:ext>
            </a:extLst>
          </p:cNvPr>
          <p:cNvCxnSpPr>
            <a:cxnSpLocks/>
          </p:cNvCxnSpPr>
          <p:nvPr/>
        </p:nvCxnSpPr>
        <p:spPr>
          <a:xfrm>
            <a:off x="4923446" y="1827444"/>
            <a:ext cx="3190879" cy="0"/>
          </a:xfrm>
          <a:prstGeom prst="line">
            <a:avLst/>
          </a:prstGeom>
          <a:ln w="9525">
            <a:solidFill>
              <a:srgbClr val="ED9E3D"/>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50469B4-5585-C348-B687-3F04E61C37E4}"/>
              </a:ext>
            </a:extLst>
          </p:cNvPr>
          <p:cNvSpPr txBox="1"/>
          <p:nvPr/>
        </p:nvSpPr>
        <p:spPr>
          <a:xfrm>
            <a:off x="4866832" y="2651069"/>
            <a:ext cx="3247494" cy="823623"/>
          </a:xfrm>
          <a:prstGeom prst="rect">
            <a:avLst/>
          </a:prstGeom>
          <a:noFill/>
        </p:spPr>
        <p:txBody>
          <a:bodyPr wrap="square" rtlCol="0">
            <a:spAutoFit/>
          </a:bodyPr>
          <a:lstStyle/>
          <a:p>
            <a:pPr>
              <a:lnSpc>
                <a:spcPts val="5600"/>
              </a:lnSpc>
            </a:pPr>
            <a:r>
              <a:rPr lang="en-US" sz="6600" spc="-150" dirty="0">
                <a:solidFill>
                  <a:srgbClr val="8982AB"/>
                </a:solidFill>
                <a:latin typeface="Arial" panose="020B0604020202020204" pitchFamily="34" charset="0"/>
                <a:cs typeface="Arial" panose="020B0604020202020204" pitchFamily="34" charset="0"/>
              </a:rPr>
              <a:t>Connect</a:t>
            </a:r>
          </a:p>
        </p:txBody>
      </p:sp>
      <p:cxnSp>
        <p:nvCxnSpPr>
          <p:cNvPr id="17" name="Straight Connector 16">
            <a:extLst>
              <a:ext uri="{FF2B5EF4-FFF2-40B4-BE49-F238E27FC236}">
                <a16:creationId xmlns:a16="http://schemas.microsoft.com/office/drawing/2014/main" id="{F277FE74-FCFB-7E4D-BCD5-038F05606BBD}"/>
              </a:ext>
            </a:extLst>
          </p:cNvPr>
          <p:cNvCxnSpPr>
            <a:cxnSpLocks/>
          </p:cNvCxnSpPr>
          <p:nvPr/>
        </p:nvCxnSpPr>
        <p:spPr>
          <a:xfrm>
            <a:off x="4923446" y="3358893"/>
            <a:ext cx="3190879" cy="0"/>
          </a:xfrm>
          <a:prstGeom prst="line">
            <a:avLst/>
          </a:prstGeom>
          <a:ln w="9525">
            <a:solidFill>
              <a:srgbClr val="8982AB"/>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2C85351-E17B-FA4B-84B7-C150D5301679}"/>
              </a:ext>
            </a:extLst>
          </p:cNvPr>
          <p:cNvSpPr txBox="1"/>
          <p:nvPr/>
        </p:nvSpPr>
        <p:spPr>
          <a:xfrm>
            <a:off x="4866832" y="4210640"/>
            <a:ext cx="3480518" cy="1541769"/>
          </a:xfrm>
          <a:prstGeom prst="rect">
            <a:avLst/>
          </a:prstGeom>
          <a:noFill/>
        </p:spPr>
        <p:txBody>
          <a:bodyPr wrap="square" rtlCol="0">
            <a:spAutoFit/>
          </a:bodyPr>
          <a:lstStyle/>
          <a:p>
            <a:pPr>
              <a:lnSpc>
                <a:spcPts val="5600"/>
              </a:lnSpc>
            </a:pPr>
            <a:r>
              <a:rPr lang="en-US" sz="6600" spc="-150" dirty="0">
                <a:solidFill>
                  <a:srgbClr val="7CCED8"/>
                </a:solidFill>
                <a:latin typeface="Arial" panose="020B0604020202020204" pitchFamily="34" charset="0"/>
                <a:cs typeface="Arial" panose="020B0604020202020204" pitchFamily="34" charset="0"/>
              </a:rPr>
              <a:t>Israeli Society</a:t>
            </a:r>
          </a:p>
        </p:txBody>
      </p:sp>
      <p:cxnSp>
        <p:nvCxnSpPr>
          <p:cNvPr id="18" name="Straight Connector 17">
            <a:extLst>
              <a:ext uri="{FF2B5EF4-FFF2-40B4-BE49-F238E27FC236}">
                <a16:creationId xmlns:a16="http://schemas.microsoft.com/office/drawing/2014/main" id="{1DB41673-3838-7549-8D8C-3AB356BB6C0E}"/>
              </a:ext>
            </a:extLst>
          </p:cNvPr>
          <p:cNvCxnSpPr>
            <a:cxnSpLocks/>
          </p:cNvCxnSpPr>
          <p:nvPr/>
        </p:nvCxnSpPr>
        <p:spPr>
          <a:xfrm>
            <a:off x="4923446" y="5633710"/>
            <a:ext cx="3190879" cy="0"/>
          </a:xfrm>
          <a:prstGeom prst="line">
            <a:avLst/>
          </a:prstGeom>
          <a:ln w="9525">
            <a:solidFill>
              <a:srgbClr val="7CCED8"/>
            </a:solidFill>
          </a:ln>
        </p:spPr>
        <p:style>
          <a:lnRef idx="1">
            <a:schemeClr val="accent1"/>
          </a:lnRef>
          <a:fillRef idx="0">
            <a:schemeClr val="accent1"/>
          </a:fillRef>
          <a:effectRef idx="0">
            <a:schemeClr val="accent1"/>
          </a:effectRef>
          <a:fontRef idx="minor">
            <a:schemeClr val="tx1"/>
          </a:fontRef>
        </p:style>
      </p:cxnSp>
      <p:pic>
        <p:nvPicPr>
          <p:cNvPr id="27" name="Picture 26" descr="A picture containing drawing&#10;&#10;Description automatically generated">
            <a:extLst>
              <a:ext uri="{FF2B5EF4-FFF2-40B4-BE49-F238E27FC236}">
                <a16:creationId xmlns:a16="http://schemas.microsoft.com/office/drawing/2014/main" id="{8928A6CB-8F6C-6A43-8679-BC2C5B19AA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407" y="5752409"/>
            <a:ext cx="1999824" cy="666608"/>
          </a:xfrm>
          <a:prstGeom prst="rect">
            <a:avLst/>
          </a:prstGeom>
        </p:spPr>
      </p:pic>
      <p:pic>
        <p:nvPicPr>
          <p:cNvPr id="12" name="Picture 11" descr="A close up of a logo&#10;&#10;Description automatically generated">
            <a:extLst>
              <a:ext uri="{FF2B5EF4-FFF2-40B4-BE49-F238E27FC236}">
                <a16:creationId xmlns:a16="http://schemas.microsoft.com/office/drawing/2014/main" id="{62575884-41EA-814F-813F-E38332F9CF58}"/>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8468101" y="-172937"/>
            <a:ext cx="3926773" cy="6637673"/>
          </a:xfrm>
          <a:prstGeom prst="rect">
            <a:avLst/>
          </a:prstGeom>
        </p:spPr>
      </p:pic>
      <p:sp>
        <p:nvSpPr>
          <p:cNvPr id="13" name="TextBox 12">
            <a:extLst>
              <a:ext uri="{FF2B5EF4-FFF2-40B4-BE49-F238E27FC236}">
                <a16:creationId xmlns:a16="http://schemas.microsoft.com/office/drawing/2014/main" id="{1DB8E57C-6AB5-DD4E-868F-3B1EE570E482}"/>
              </a:ext>
            </a:extLst>
          </p:cNvPr>
          <p:cNvSpPr txBox="1"/>
          <p:nvPr/>
        </p:nvSpPr>
        <p:spPr>
          <a:xfrm>
            <a:off x="432163" y="1003930"/>
            <a:ext cx="3247493" cy="2269917"/>
          </a:xfrm>
          <a:prstGeom prst="rect">
            <a:avLst/>
          </a:prstGeom>
          <a:noFill/>
        </p:spPr>
        <p:txBody>
          <a:bodyPr wrap="square" rtlCol="0">
            <a:spAutoFit/>
          </a:bodyPr>
          <a:lstStyle/>
          <a:p>
            <a:pPr>
              <a:lnSpc>
                <a:spcPts val="5600"/>
              </a:lnSpc>
            </a:pPr>
            <a:r>
              <a:rPr lang="en-US" sz="5400" b="1" spc="-150" dirty="0">
                <a:solidFill>
                  <a:srgbClr val="0A4A8E"/>
                </a:solidFill>
                <a:latin typeface="Arial Black" panose="020B0604020202020204" pitchFamily="34" charset="0"/>
                <a:cs typeface="Arial Black" panose="020B0604020202020204" pitchFamily="34" charset="0"/>
              </a:rPr>
              <a:t>Three</a:t>
            </a:r>
          </a:p>
          <a:p>
            <a:pPr>
              <a:lnSpc>
                <a:spcPts val="5600"/>
              </a:lnSpc>
            </a:pPr>
            <a:r>
              <a:rPr lang="en-US" sz="5400" b="1" spc="-150" dirty="0">
                <a:solidFill>
                  <a:srgbClr val="0A4A8E"/>
                </a:solidFill>
                <a:latin typeface="Arial Black" panose="020B0604020202020204" pitchFamily="34" charset="0"/>
                <a:cs typeface="Arial Black" panose="020B0604020202020204" pitchFamily="34" charset="0"/>
              </a:rPr>
              <a:t>Impact</a:t>
            </a:r>
          </a:p>
          <a:p>
            <a:pPr>
              <a:lnSpc>
                <a:spcPts val="5600"/>
              </a:lnSpc>
            </a:pPr>
            <a:r>
              <a:rPr lang="en-US" sz="5400" b="1" spc="-150" dirty="0">
                <a:solidFill>
                  <a:srgbClr val="0A4A8E"/>
                </a:solidFill>
                <a:latin typeface="Arial Black" panose="020B0604020202020204" pitchFamily="34" charset="0"/>
                <a:cs typeface="Arial Black" panose="020B0604020202020204" pitchFamily="34" charset="0"/>
              </a:rPr>
              <a:t>Areas</a:t>
            </a:r>
          </a:p>
        </p:txBody>
      </p:sp>
      <p:sp>
        <p:nvSpPr>
          <p:cNvPr id="11" name="TextBox 10">
            <a:extLst>
              <a:ext uri="{FF2B5EF4-FFF2-40B4-BE49-F238E27FC236}">
                <a16:creationId xmlns:a16="http://schemas.microsoft.com/office/drawing/2014/main" id="{A39D837A-8784-9848-B879-A3FB62D34309}"/>
              </a:ext>
            </a:extLst>
          </p:cNvPr>
          <p:cNvSpPr txBox="1"/>
          <p:nvPr/>
        </p:nvSpPr>
        <p:spPr>
          <a:xfrm>
            <a:off x="11653060" y="6419017"/>
            <a:ext cx="234140" cy="261610"/>
          </a:xfrm>
          <a:prstGeom prst="rect">
            <a:avLst/>
          </a:prstGeom>
          <a:noFill/>
        </p:spPr>
        <p:txBody>
          <a:bodyPr wrap="square" rtlCol="0">
            <a:spAutoFit/>
          </a:bodyPr>
          <a:lstStyle/>
          <a:p>
            <a:fld id="{56CB396C-15DC-7E47-93AE-9D953650E85D}" type="slidenum">
              <a:rPr lang="en-US" sz="1050" smtClean="0">
                <a:solidFill>
                  <a:schemeClr val="tx1">
                    <a:lumMod val="65000"/>
                    <a:lumOff val="35000"/>
                  </a:schemeClr>
                </a:solidFill>
                <a:latin typeface="Arial" panose="020B0604020202020204" pitchFamily="34" charset="0"/>
                <a:cs typeface="Arial" panose="020B0604020202020204" pitchFamily="34" charset="0"/>
              </a:rPr>
              <a:t>7</a:t>
            </a:fld>
            <a:endParaRPr lang="en-US" sz="105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14995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9E3D"/>
        </a:solidFill>
        <a:effectLst/>
      </p:bgPr>
    </p:bg>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FAAE70AB-498F-3440-AB9B-16E82B93DBBA}"/>
              </a:ext>
            </a:extLst>
          </p:cNvPr>
          <p:cNvSpPr txBox="1"/>
          <p:nvPr/>
        </p:nvSpPr>
        <p:spPr>
          <a:xfrm>
            <a:off x="5462079" y="798799"/>
            <a:ext cx="2924093" cy="853888"/>
          </a:xfrm>
          <a:prstGeom prst="rect">
            <a:avLst/>
          </a:prstGeom>
          <a:noFill/>
        </p:spPr>
        <p:txBody>
          <a:bodyPr wrap="square" rtlCol="0">
            <a:spAutoFit/>
          </a:bodyPr>
          <a:lstStyle/>
          <a:p>
            <a:pPr>
              <a:lnSpc>
                <a:spcPts val="5600"/>
              </a:lnSpc>
            </a:pPr>
            <a:r>
              <a:rPr lang="en-US" sz="6600" spc="-150" dirty="0">
                <a:solidFill>
                  <a:schemeClr val="bg1"/>
                </a:solidFill>
                <a:latin typeface="Arial" panose="020B0604020202020204" pitchFamily="34" charset="0"/>
                <a:cs typeface="Arial" panose="020B0604020202020204" pitchFamily="34" charset="0"/>
              </a:rPr>
              <a:t>Aliyah</a:t>
            </a:r>
          </a:p>
        </p:txBody>
      </p:sp>
      <p:sp>
        <p:nvSpPr>
          <p:cNvPr id="4" name="TextBox 3">
            <a:extLst>
              <a:ext uri="{FF2B5EF4-FFF2-40B4-BE49-F238E27FC236}">
                <a16:creationId xmlns:a16="http://schemas.microsoft.com/office/drawing/2014/main" id="{0A55F993-CDCD-7C4E-9898-01675D2E0D11}"/>
              </a:ext>
            </a:extLst>
          </p:cNvPr>
          <p:cNvSpPr txBox="1"/>
          <p:nvPr/>
        </p:nvSpPr>
        <p:spPr>
          <a:xfrm>
            <a:off x="5421104" y="1734752"/>
            <a:ext cx="6008895" cy="3361305"/>
          </a:xfrm>
          <a:prstGeom prst="rect">
            <a:avLst/>
          </a:prstGeom>
          <a:noFill/>
        </p:spPr>
        <p:txBody>
          <a:bodyPr wrap="square" rtlCol="0">
            <a:spAutoFit/>
          </a:bodyPr>
          <a:lstStyle/>
          <a:p>
            <a:pPr>
              <a:lnSpc>
                <a:spcPct val="110000"/>
              </a:lnSpc>
            </a:pPr>
            <a:r>
              <a:rPr lang="en-US" sz="3600" dirty="0">
                <a:solidFill>
                  <a:schemeClr val="bg1"/>
                </a:solidFill>
                <a:latin typeface="Arial" panose="020B0604020202020204" pitchFamily="34" charset="0"/>
                <a:cs typeface="Arial" panose="020B0604020202020204" pitchFamily="34" charset="0"/>
              </a:rPr>
              <a:t>Whether you’re fulfilling a dream or are in need of rescue…</a:t>
            </a:r>
          </a:p>
          <a:p>
            <a:pPr>
              <a:lnSpc>
                <a:spcPct val="110000"/>
              </a:lnSpc>
              <a:spcBef>
                <a:spcPts val="2100"/>
              </a:spcBef>
            </a:pPr>
            <a:r>
              <a:rPr lang="en-US" sz="3600" dirty="0">
                <a:solidFill>
                  <a:schemeClr val="bg1"/>
                </a:solidFill>
                <a:latin typeface="Arial" panose="020B0604020202020204" pitchFamily="34" charset="0"/>
                <a:cs typeface="Arial" panose="020B0604020202020204" pitchFamily="34" charset="0"/>
              </a:rPr>
              <a:t>The Jewish Agency is here to bring you to Israel</a:t>
            </a:r>
          </a:p>
        </p:txBody>
      </p:sp>
      <p:cxnSp>
        <p:nvCxnSpPr>
          <p:cNvPr id="23" name="Straight Connector 22">
            <a:extLst>
              <a:ext uri="{FF2B5EF4-FFF2-40B4-BE49-F238E27FC236}">
                <a16:creationId xmlns:a16="http://schemas.microsoft.com/office/drawing/2014/main" id="{B0AA9B1F-9BFE-6E4B-97FF-A043ECAF0115}"/>
              </a:ext>
            </a:extLst>
          </p:cNvPr>
          <p:cNvCxnSpPr>
            <a:cxnSpLocks/>
          </p:cNvCxnSpPr>
          <p:nvPr/>
        </p:nvCxnSpPr>
        <p:spPr>
          <a:xfrm>
            <a:off x="5516540" y="1510332"/>
            <a:ext cx="3191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Picture 27" descr="A picture containing drawing&#10;&#10;Description automatically generated">
            <a:extLst>
              <a:ext uri="{FF2B5EF4-FFF2-40B4-BE49-F238E27FC236}">
                <a16:creationId xmlns:a16="http://schemas.microsoft.com/office/drawing/2014/main" id="{6456DA62-E48F-F84F-8CC9-9A0AB9014B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5498" y="5802483"/>
            <a:ext cx="1999824" cy="566424"/>
          </a:xfrm>
          <a:prstGeom prst="rect">
            <a:avLst/>
          </a:prstGeom>
        </p:spPr>
      </p:pic>
      <p:pic>
        <p:nvPicPr>
          <p:cNvPr id="20" name="Picture 19" descr="A picture containing object, clock&#10;&#10;Description automatically generated">
            <a:extLst>
              <a:ext uri="{FF2B5EF4-FFF2-40B4-BE49-F238E27FC236}">
                <a16:creationId xmlns:a16="http://schemas.microsoft.com/office/drawing/2014/main" id="{C0D3F16E-1D9A-5C40-9845-D31205D6106F}"/>
              </a:ext>
            </a:extLst>
          </p:cNvPr>
          <p:cNvPicPr>
            <a:picLocks noChangeAspect="1"/>
          </p:cNvPicPr>
          <p:nvPr/>
        </p:nvPicPr>
        <p:blipFill>
          <a:blip r:embed="rId4" cstate="screen">
            <a:alphaModFix amt="20000"/>
            <a:extLst>
              <a:ext uri="{28A0092B-C50C-407E-A947-70E740481C1C}">
                <a14:useLocalDpi xmlns:a14="http://schemas.microsoft.com/office/drawing/2010/main"/>
              </a:ext>
            </a:extLst>
          </a:blip>
          <a:stretch>
            <a:fillRect/>
          </a:stretch>
        </p:blipFill>
        <p:spPr>
          <a:xfrm>
            <a:off x="-30022" y="2184219"/>
            <a:ext cx="2842738" cy="3629150"/>
          </a:xfrm>
          <a:prstGeom prst="rect">
            <a:avLst/>
          </a:prstGeom>
        </p:spPr>
      </p:pic>
      <p:pic>
        <p:nvPicPr>
          <p:cNvPr id="21" name="Picture 20" descr="A picture containing clock, drawing&#10;&#10;Description automatically generated">
            <a:extLst>
              <a:ext uri="{FF2B5EF4-FFF2-40B4-BE49-F238E27FC236}">
                <a16:creationId xmlns:a16="http://schemas.microsoft.com/office/drawing/2014/main" id="{2B428AE7-1134-EC48-B7DB-D6819165CE8D}"/>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40908" y="3601760"/>
            <a:ext cx="3658231" cy="2679936"/>
          </a:xfrm>
          <a:prstGeom prst="rect">
            <a:avLst/>
          </a:prstGeom>
        </p:spPr>
      </p:pic>
      <p:pic>
        <p:nvPicPr>
          <p:cNvPr id="22" name="Picture 21" descr="A picture containing drawing, clock&#10;&#10;Description automatically generated">
            <a:extLst>
              <a:ext uri="{FF2B5EF4-FFF2-40B4-BE49-F238E27FC236}">
                <a16:creationId xmlns:a16="http://schemas.microsoft.com/office/drawing/2014/main" id="{F8BF6AC2-9870-E14C-92F7-D97AE1688D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377" y="1384607"/>
            <a:ext cx="1674070" cy="3996915"/>
          </a:xfrm>
          <a:prstGeom prst="rect">
            <a:avLst/>
          </a:prstGeom>
        </p:spPr>
      </p:pic>
      <p:sp>
        <p:nvSpPr>
          <p:cNvPr id="10" name="TextBox 9">
            <a:extLst>
              <a:ext uri="{FF2B5EF4-FFF2-40B4-BE49-F238E27FC236}">
                <a16:creationId xmlns:a16="http://schemas.microsoft.com/office/drawing/2014/main" id="{B2015459-9637-134E-B823-9A966C5450FC}"/>
              </a:ext>
            </a:extLst>
          </p:cNvPr>
          <p:cNvSpPr txBox="1"/>
          <p:nvPr/>
        </p:nvSpPr>
        <p:spPr>
          <a:xfrm>
            <a:off x="11653060" y="6419017"/>
            <a:ext cx="234140" cy="261610"/>
          </a:xfrm>
          <a:prstGeom prst="rect">
            <a:avLst/>
          </a:prstGeom>
          <a:noFill/>
        </p:spPr>
        <p:txBody>
          <a:bodyPr wrap="square" rtlCol="0">
            <a:spAutoFit/>
          </a:bodyPr>
          <a:lstStyle/>
          <a:p>
            <a:fld id="{56CB396C-15DC-7E47-93AE-9D953650E85D}" type="slidenum">
              <a:rPr lang="en-US" sz="1050" smtClean="0">
                <a:solidFill>
                  <a:schemeClr val="bg1"/>
                </a:solidFill>
                <a:latin typeface="Arial" panose="020B0604020202020204" pitchFamily="34" charset="0"/>
                <a:cs typeface="Arial" panose="020B0604020202020204" pitchFamily="34" charset="0"/>
              </a:rPr>
              <a:t>8</a:t>
            </a:fld>
            <a:endParaRPr lang="en-U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89226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around a plane&#10;&#10;Description automatically generated">
            <a:extLst>
              <a:ext uri="{FF2B5EF4-FFF2-40B4-BE49-F238E27FC236}">
                <a16:creationId xmlns:a16="http://schemas.microsoft.com/office/drawing/2014/main" id="{18EA34BA-1634-2844-942D-7E446D5AB39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E7FF9BB-6353-154E-87FD-6E1424A4FDB6}"/>
              </a:ext>
            </a:extLst>
          </p:cNvPr>
          <p:cNvSpPr/>
          <p:nvPr/>
        </p:nvSpPr>
        <p:spPr>
          <a:xfrm>
            <a:off x="457197" y="1"/>
            <a:ext cx="5884301" cy="5503640"/>
          </a:xfrm>
          <a:prstGeom prst="rect">
            <a:avLst/>
          </a:prstGeom>
          <a:solidFill>
            <a:srgbClr val="ED9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388C2C2-A982-8648-B0AB-A1AB8167C0B8}"/>
              </a:ext>
            </a:extLst>
          </p:cNvPr>
          <p:cNvSpPr txBox="1"/>
          <p:nvPr/>
        </p:nvSpPr>
        <p:spPr>
          <a:xfrm>
            <a:off x="646080" y="681037"/>
            <a:ext cx="4611717" cy="1541769"/>
          </a:xfrm>
          <a:prstGeom prst="rect">
            <a:avLst/>
          </a:prstGeom>
          <a:solidFill>
            <a:srgbClr val="ED9E3D"/>
          </a:solidFill>
        </p:spPr>
        <p:txBody>
          <a:bodyPr wrap="square" rtlCol="0">
            <a:spAutoFit/>
          </a:bodyPr>
          <a:lstStyle/>
          <a:p>
            <a:pPr>
              <a:lnSpc>
                <a:spcPts val="5600"/>
              </a:lnSpc>
            </a:pPr>
            <a:r>
              <a:rPr lang="en-US" sz="6600" spc="-150" dirty="0">
                <a:solidFill>
                  <a:schemeClr val="bg1"/>
                </a:solidFill>
                <a:latin typeface="Arial" panose="020B0604020202020204" pitchFamily="34" charset="0"/>
                <a:cs typeface="Arial" panose="020B0604020202020204" pitchFamily="34" charset="0"/>
              </a:rPr>
              <a:t>What’s most important</a:t>
            </a:r>
          </a:p>
        </p:txBody>
      </p:sp>
      <p:sp>
        <p:nvSpPr>
          <p:cNvPr id="6" name="מלבן 22">
            <a:extLst>
              <a:ext uri="{FF2B5EF4-FFF2-40B4-BE49-F238E27FC236}">
                <a16:creationId xmlns:a16="http://schemas.microsoft.com/office/drawing/2014/main" id="{E3D9194A-8F5B-B54C-B5F0-8C1815FB7D4B}"/>
              </a:ext>
            </a:extLst>
          </p:cNvPr>
          <p:cNvSpPr/>
          <p:nvPr/>
        </p:nvSpPr>
        <p:spPr>
          <a:xfrm>
            <a:off x="702696" y="2462760"/>
            <a:ext cx="3026339" cy="467051"/>
          </a:xfrm>
          <a:prstGeom prst="rect">
            <a:avLst/>
          </a:prstGeom>
          <a:solidFill>
            <a:schemeClr val="bg1"/>
          </a:solidFill>
        </p:spPr>
        <p:txBody>
          <a:bodyPr wrap="square">
            <a:spAutoFit/>
          </a:bodyPr>
          <a:lstStyle/>
          <a:p>
            <a:pPr>
              <a:lnSpc>
                <a:spcPct val="110000"/>
              </a:lnSpc>
            </a:pPr>
            <a:r>
              <a:rPr lang="en-US" sz="2400" dirty="0">
                <a:solidFill>
                  <a:srgbClr val="ED9E3D"/>
                </a:solidFill>
                <a:latin typeface="Arial" panose="020B0604020202020204" pitchFamily="34" charset="0"/>
                <a:cs typeface="Arial" panose="020B0604020202020204" pitchFamily="34" charset="0"/>
              </a:rPr>
              <a:t>Global preparedness</a:t>
            </a:r>
          </a:p>
        </p:txBody>
      </p:sp>
      <p:sp>
        <p:nvSpPr>
          <p:cNvPr id="7" name="מלבן 22">
            <a:extLst>
              <a:ext uri="{FF2B5EF4-FFF2-40B4-BE49-F238E27FC236}">
                <a16:creationId xmlns:a16="http://schemas.microsoft.com/office/drawing/2014/main" id="{CB5F6F81-2801-1B4F-BC11-760BF960E2B9}"/>
              </a:ext>
            </a:extLst>
          </p:cNvPr>
          <p:cNvSpPr/>
          <p:nvPr/>
        </p:nvSpPr>
        <p:spPr>
          <a:xfrm>
            <a:off x="702694" y="3136942"/>
            <a:ext cx="3212078" cy="467051"/>
          </a:xfrm>
          <a:prstGeom prst="rect">
            <a:avLst/>
          </a:prstGeom>
          <a:solidFill>
            <a:schemeClr val="bg1"/>
          </a:solidFill>
        </p:spPr>
        <p:txBody>
          <a:bodyPr wrap="square">
            <a:spAutoFit/>
          </a:bodyPr>
          <a:lstStyle/>
          <a:p>
            <a:pPr>
              <a:lnSpc>
                <a:spcPct val="110000"/>
              </a:lnSpc>
            </a:pPr>
            <a:r>
              <a:rPr lang="en-US" sz="2400" dirty="0">
                <a:solidFill>
                  <a:srgbClr val="ED9E3D"/>
                </a:solidFill>
                <a:latin typeface="Arial" panose="020B0604020202020204" pitchFamily="34" charset="0"/>
                <a:cs typeface="Arial" panose="020B0604020202020204" pitchFamily="34" charset="0"/>
              </a:rPr>
              <a:t>Aliyah of responsibility</a:t>
            </a:r>
          </a:p>
        </p:txBody>
      </p:sp>
      <p:sp>
        <p:nvSpPr>
          <p:cNvPr id="10" name="מלבן 22">
            <a:extLst>
              <a:ext uri="{FF2B5EF4-FFF2-40B4-BE49-F238E27FC236}">
                <a16:creationId xmlns:a16="http://schemas.microsoft.com/office/drawing/2014/main" id="{7A6DC815-3F48-2441-97B9-B29C8D00B78E}"/>
              </a:ext>
            </a:extLst>
          </p:cNvPr>
          <p:cNvSpPr/>
          <p:nvPr/>
        </p:nvSpPr>
        <p:spPr>
          <a:xfrm>
            <a:off x="818155" y="3605446"/>
            <a:ext cx="1311840" cy="467051"/>
          </a:xfrm>
          <a:prstGeom prst="rect">
            <a:avLst/>
          </a:prstGeom>
          <a:noFill/>
          <a:ln>
            <a:noFill/>
          </a:ln>
        </p:spPr>
        <p:txBody>
          <a:bodyPr wrap="square">
            <a:spAutoFit/>
          </a:bodyPr>
          <a:lstStyle/>
          <a:p>
            <a:pPr>
              <a:lnSpc>
                <a:spcPct val="110000"/>
              </a:lnSpc>
            </a:pPr>
            <a:r>
              <a:rPr lang="en-US" sz="2400" dirty="0">
                <a:solidFill>
                  <a:schemeClr val="bg1"/>
                </a:solidFill>
                <a:latin typeface="Arial" panose="020B0604020202020204" pitchFamily="34" charset="0"/>
                <a:cs typeface="Arial" panose="020B0604020202020204" pitchFamily="34" charset="0"/>
              </a:rPr>
              <a:t>Ethiopia</a:t>
            </a:r>
          </a:p>
        </p:txBody>
      </p:sp>
      <p:sp>
        <p:nvSpPr>
          <p:cNvPr id="11" name="מלבן 22">
            <a:extLst>
              <a:ext uri="{FF2B5EF4-FFF2-40B4-BE49-F238E27FC236}">
                <a16:creationId xmlns:a16="http://schemas.microsoft.com/office/drawing/2014/main" id="{E92AA125-7E05-9C41-AA8C-A50C94E09E63}"/>
              </a:ext>
            </a:extLst>
          </p:cNvPr>
          <p:cNvSpPr/>
          <p:nvPr/>
        </p:nvSpPr>
        <p:spPr>
          <a:xfrm>
            <a:off x="818155" y="3952508"/>
            <a:ext cx="3026340" cy="467051"/>
          </a:xfrm>
          <a:prstGeom prst="rect">
            <a:avLst/>
          </a:prstGeom>
          <a:noFill/>
          <a:ln>
            <a:noFill/>
          </a:ln>
        </p:spPr>
        <p:txBody>
          <a:bodyPr wrap="square">
            <a:spAutoFit/>
          </a:bodyPr>
          <a:lstStyle/>
          <a:p>
            <a:pPr>
              <a:lnSpc>
                <a:spcPct val="110000"/>
              </a:lnSpc>
            </a:pPr>
            <a:r>
              <a:rPr lang="en-US" sz="2400" dirty="0">
                <a:solidFill>
                  <a:schemeClr val="bg1"/>
                </a:solidFill>
                <a:latin typeface="Arial" panose="020B0604020202020204" pitchFamily="34" charset="0"/>
                <a:cs typeface="Arial" panose="020B0604020202020204" pitchFamily="34" charset="0"/>
              </a:rPr>
              <a:t>Countries of concern</a:t>
            </a:r>
          </a:p>
        </p:txBody>
      </p:sp>
      <p:sp>
        <p:nvSpPr>
          <p:cNvPr id="12" name="מלבן 22">
            <a:extLst>
              <a:ext uri="{FF2B5EF4-FFF2-40B4-BE49-F238E27FC236}">
                <a16:creationId xmlns:a16="http://schemas.microsoft.com/office/drawing/2014/main" id="{78178759-3487-B745-BC14-7D606180A3FE}"/>
              </a:ext>
            </a:extLst>
          </p:cNvPr>
          <p:cNvSpPr/>
          <p:nvPr/>
        </p:nvSpPr>
        <p:spPr>
          <a:xfrm>
            <a:off x="702695" y="4569538"/>
            <a:ext cx="5393305" cy="467051"/>
          </a:xfrm>
          <a:prstGeom prst="rect">
            <a:avLst/>
          </a:prstGeom>
          <a:solidFill>
            <a:schemeClr val="bg1"/>
          </a:solidFill>
        </p:spPr>
        <p:txBody>
          <a:bodyPr wrap="square">
            <a:spAutoFit/>
          </a:bodyPr>
          <a:lstStyle/>
          <a:p>
            <a:pPr>
              <a:lnSpc>
                <a:spcPct val="110000"/>
              </a:lnSpc>
            </a:pPr>
            <a:r>
              <a:rPr lang="en-US" sz="2400" dirty="0">
                <a:solidFill>
                  <a:srgbClr val="ED9E3D"/>
                </a:solidFill>
                <a:latin typeface="Arial" panose="020B0604020202020204" pitchFamily="34" charset="0"/>
                <a:cs typeface="Arial" panose="020B0604020202020204" pitchFamily="34" charset="0"/>
              </a:rPr>
              <a:t>Job opportunities for </a:t>
            </a:r>
            <a:r>
              <a:rPr lang="en-US" sz="2400" i="1" dirty="0">
                <a:solidFill>
                  <a:srgbClr val="ED9E3D"/>
                </a:solidFill>
                <a:latin typeface="Arial" panose="020B0604020202020204" pitchFamily="34" charset="0"/>
                <a:cs typeface="Arial" panose="020B0604020202020204" pitchFamily="34" charset="0"/>
              </a:rPr>
              <a:t>olim</a:t>
            </a:r>
            <a:r>
              <a:rPr lang="en-US" sz="2400" dirty="0">
                <a:solidFill>
                  <a:srgbClr val="ED9E3D"/>
                </a:solidFill>
                <a:latin typeface="Arial" panose="020B0604020202020204" pitchFamily="34" charset="0"/>
                <a:cs typeface="Arial" panose="020B0604020202020204" pitchFamily="34" charset="0"/>
              </a:rPr>
              <a:t> (immigrants)</a:t>
            </a:r>
          </a:p>
        </p:txBody>
      </p:sp>
      <p:cxnSp>
        <p:nvCxnSpPr>
          <p:cNvPr id="16" name="Straight Connector 15">
            <a:extLst>
              <a:ext uri="{FF2B5EF4-FFF2-40B4-BE49-F238E27FC236}">
                <a16:creationId xmlns:a16="http://schemas.microsoft.com/office/drawing/2014/main" id="{9CE5B0D9-51C4-AD40-9404-65F507AF615C}"/>
              </a:ext>
            </a:extLst>
          </p:cNvPr>
          <p:cNvCxnSpPr>
            <a:cxnSpLocks/>
          </p:cNvCxnSpPr>
          <p:nvPr/>
        </p:nvCxnSpPr>
        <p:spPr>
          <a:xfrm>
            <a:off x="702695" y="2107923"/>
            <a:ext cx="492861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DAA4FF4-7954-034D-BA6B-FBE8842746F7}"/>
              </a:ext>
            </a:extLst>
          </p:cNvPr>
          <p:cNvSpPr/>
          <p:nvPr/>
        </p:nvSpPr>
        <p:spPr>
          <a:xfrm>
            <a:off x="-1197543" y="3480641"/>
            <a:ext cx="245499" cy="442912"/>
          </a:xfrm>
          <a:prstGeom prst="rect">
            <a:avLst/>
          </a:prstGeom>
          <a:solidFill>
            <a:srgbClr val="898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59B5758-74FC-2642-848D-683C97384CFE}"/>
              </a:ext>
            </a:extLst>
          </p:cNvPr>
          <p:cNvSpPr/>
          <p:nvPr/>
        </p:nvSpPr>
        <p:spPr>
          <a:xfrm>
            <a:off x="-1197542" y="4051597"/>
            <a:ext cx="457196" cy="648822"/>
          </a:xfrm>
          <a:prstGeom prst="rect">
            <a:avLst/>
          </a:prstGeom>
          <a:solidFill>
            <a:srgbClr val="7CC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6DBD7BBF-3B71-D24B-9CE3-08A87CF500C2}"/>
              </a:ext>
            </a:extLst>
          </p:cNvPr>
          <p:cNvSpPr/>
          <p:nvPr/>
        </p:nvSpPr>
        <p:spPr>
          <a:xfrm>
            <a:off x="-1197543" y="4834506"/>
            <a:ext cx="457196" cy="4670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4850C2B-9647-8149-B3A7-9E1FF7638D03}"/>
              </a:ext>
            </a:extLst>
          </p:cNvPr>
          <p:cNvSpPr txBox="1"/>
          <p:nvPr/>
        </p:nvSpPr>
        <p:spPr>
          <a:xfrm>
            <a:off x="11653060" y="6419017"/>
            <a:ext cx="234140" cy="261610"/>
          </a:xfrm>
          <a:prstGeom prst="rect">
            <a:avLst/>
          </a:prstGeom>
          <a:noFill/>
        </p:spPr>
        <p:txBody>
          <a:bodyPr wrap="square" rtlCol="0">
            <a:spAutoFit/>
          </a:bodyPr>
          <a:lstStyle/>
          <a:p>
            <a:fld id="{56CB396C-15DC-7E47-93AE-9D953650E85D}" type="slidenum">
              <a:rPr lang="en-US" sz="1050" smtClean="0">
                <a:solidFill>
                  <a:schemeClr val="bg1"/>
                </a:solidFill>
                <a:latin typeface="Arial" panose="020B0604020202020204" pitchFamily="34" charset="0"/>
                <a:cs typeface="Arial" panose="020B0604020202020204" pitchFamily="34" charset="0"/>
              </a:rPr>
              <a:t>9</a:t>
            </a:fld>
            <a:endParaRPr lang="en-U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02238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2572</TotalTime>
  <Words>978</Words>
  <Application>Microsoft Office PowerPoint</Application>
  <PresentationFormat>מסך רחב</PresentationFormat>
  <Paragraphs>173</Paragraphs>
  <Slides>25</Slides>
  <Notes>18</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25</vt:i4>
      </vt:variant>
    </vt:vector>
  </HeadingPairs>
  <TitlesOfParts>
    <vt:vector size="30" baseType="lpstr">
      <vt:lpstr>Arial</vt:lpstr>
      <vt:lpstr>Arial Black</vt:lpstr>
      <vt:lpstr>Calibri</vt:lpstr>
      <vt:lpstr>Calibri Light</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Neuman, Danyelle</dc:creator>
  <cp:lastModifiedBy>Mor, Danielle</cp:lastModifiedBy>
  <cp:revision>106</cp:revision>
  <dcterms:created xsi:type="dcterms:W3CDTF">2020-09-01T12:01:48Z</dcterms:created>
  <dcterms:modified xsi:type="dcterms:W3CDTF">2020-09-08T16:48:12Z</dcterms:modified>
</cp:coreProperties>
</file>