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62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849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129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976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14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552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591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581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640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740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83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544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2930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053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881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102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301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122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4294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6267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8662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3390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3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9366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8847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2428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12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018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89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294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940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155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3A122-D688-8F48-BA62-A25B0A2DE7C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6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9050" y="-1"/>
            <a:ext cx="9163050" cy="4622549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Pattern Final_squares_v2for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17762" y="4622548"/>
            <a:ext cx="9170643" cy="537886"/>
          </a:xfrm>
          <a:prstGeom prst="rect">
            <a:avLst/>
          </a:prstGeom>
        </p:spPr>
      </p:pic>
      <p:pic>
        <p:nvPicPr>
          <p:cNvPr id="6" name="Picture 5" descr="TheJewishAgency_logotaglinelockup_whit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64" y="4692265"/>
            <a:ext cx="1227667" cy="42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1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45782" y="517829"/>
            <a:ext cx="859566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30 דברים שכדאי לעשות בחודש הראשון בשליחות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5200" b="1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5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לכו לארוחת שבת בחב"ד ו\או לקבלת שבת בבית כנסת קרוב בעיר - תציגו את עצמכם ותיבנו קשרים עם הרב וההנהגה של המקום.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כך גם יש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לכם.ן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סיכוי להכיר ישראליים ויהודים באזור שאולי יהיו קרובים יותר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לגילכם.ן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9#</a:t>
            </a:r>
          </a:p>
        </p:txBody>
      </p:sp>
    </p:spTree>
    <p:extLst>
      <p:ext uri="{BB962C8B-B14F-4D97-AF65-F5344CB8AC3E}">
        <p14:creationId xmlns:p14="http://schemas.microsoft.com/office/powerpoint/2010/main" val="400638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אל תשבו בבית בערב. תעשו תוכניות עם סטודנטים לתארים מתקדמים או אנשי צוות.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אתם.ן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לא בכושר? זה הזמן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בדקו את מכוני הכושר באזוריכם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בדר"כ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השיעור הראשון הוא חינם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10#</a:t>
            </a:r>
          </a:p>
        </p:txBody>
      </p:sp>
    </p:spTree>
    <p:extLst>
      <p:ext uri="{BB962C8B-B14F-4D97-AF65-F5344CB8AC3E}">
        <p14:creationId xmlns:p14="http://schemas.microsoft.com/office/powerpoint/2010/main" val="4199237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תבדקו עם הקריר סנטר מתי יש ירידי עבודה, תירשמו מראש כדי להעמיד שולחן שם.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או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בדקו האם יש פעילות היכרות של קבוצות בקמפוס ואיך נרשמים גם אם זה באונליין.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פיספסתם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את תאריך ההרשמה - יש תמיד ירידים גם בסמסטר ב' - תירשמו את תאריך ההרשמה לירידים האלו במקום שתזכרו.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11#</a:t>
            </a:r>
          </a:p>
        </p:txBody>
      </p:sp>
    </p:spTree>
    <p:extLst>
      <p:ext uri="{BB962C8B-B14F-4D97-AF65-F5344CB8AC3E}">
        <p14:creationId xmlns:p14="http://schemas.microsoft.com/office/powerpoint/2010/main" val="713384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תחשבו לבד ותתייעצו עם אנשי הצוות ושליחים אחרים איך לגייס לתגלית.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תבנו תוכנית מסודרת שכוללת עבודת צוות של צוות וסטודנטים.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12#</a:t>
            </a:r>
          </a:p>
        </p:txBody>
      </p:sp>
    </p:spTree>
    <p:extLst>
      <p:ext uri="{BB962C8B-B14F-4D97-AF65-F5344CB8AC3E}">
        <p14:creationId xmlns:p14="http://schemas.microsoft.com/office/powerpoint/2010/main" val="121359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תציעו חברות לכמה שיותר סטודנטים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בפייסבוק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אבל אל תהיו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קריפים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תציגו את עצמכם כשאתם מציעים חברות.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או שבזמן שאתם בקופי דייט בסיום הפגישה הוציאו את הטלפון ותוסיפו את הסטודנט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בפייסבוק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או כל רשת חברתית אחרת שבה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אתם.ן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משתמשים.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13#</a:t>
            </a:r>
          </a:p>
        </p:txBody>
      </p:sp>
    </p:spTree>
    <p:extLst>
      <p:ext uri="{BB962C8B-B14F-4D97-AF65-F5344CB8AC3E}">
        <p14:creationId xmlns:p14="http://schemas.microsoft.com/office/powerpoint/2010/main" val="590805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תקבעו בשבוע הראשון של הלימודים מסיבת "הכר את השליח" או באנגלית "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איזראל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פלו מיט אנד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גריט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אפשר גם בזום...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14#</a:t>
            </a:r>
          </a:p>
        </p:txBody>
      </p:sp>
    </p:spTree>
    <p:extLst>
      <p:ext uri="{BB962C8B-B14F-4D97-AF65-F5344CB8AC3E}">
        <p14:creationId xmlns:p14="http://schemas.microsoft.com/office/powerpoint/2010/main" val="765823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תוודאו שיש אנשים שמגיעים למפגש הזה, שלא יעשו לכם "הקיץ של אביה".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תבקשו מהאנשים שנפגשתם איתם בקיץ לבוא, מאנשי הצוות ומהחברים שלכם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בפייסבוק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העזרו בצוות על מנת לייצר מפגש כזה או בסטודנט אחד שכבר יש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לכם.ן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סוג של קשר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איתו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או איתה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15#</a:t>
            </a:r>
          </a:p>
        </p:txBody>
      </p:sp>
    </p:spTree>
    <p:extLst>
      <p:ext uri="{BB962C8B-B14F-4D97-AF65-F5344CB8AC3E}">
        <p14:creationId xmlns:p14="http://schemas.microsoft.com/office/powerpoint/2010/main" val="3519704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התחילה שנת הלימודים (תודה לאל! סוף סוף יש כאן אנשים)</a:t>
            </a: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בואו לאירועים של ההילל שלא קשורים לישראל, ותכירו אנשים חדשים - אל תפחדו להגיד, שאתם זוכרים פרצוף אבל לא מחברים את השם. זה בסדר.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ואם אפילו לגבי זה אתם לא בטוחים - "הב ווי מט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יט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?"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16#</a:t>
            </a:r>
          </a:p>
        </p:txBody>
      </p:sp>
    </p:spTree>
    <p:extLst>
      <p:ext uri="{BB962C8B-B14F-4D97-AF65-F5344CB8AC3E}">
        <p14:creationId xmlns:p14="http://schemas.microsoft.com/office/powerpoint/2010/main" val="2820140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37990" y="1573709"/>
            <a:ext cx="83242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לכו לאירועים של ארגונים אחרים, אגודת הסטודנטים, קבוצות מובילות בקמפוס, תכירו את המארגנים ותבנו קשרים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17#</a:t>
            </a:r>
          </a:p>
        </p:txBody>
      </p:sp>
    </p:spTree>
    <p:extLst>
      <p:ext uri="{BB962C8B-B14F-4D97-AF65-F5344CB8AC3E}">
        <p14:creationId xmlns:p14="http://schemas.microsoft.com/office/powerpoint/2010/main" val="3239308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צרו חברויות חדשות.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במקרה הגרוע תבלו איתם שנה, במקרה הטוב שנתיים ואחר כך חיים שלמים של ביקורים.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18#</a:t>
            </a:r>
          </a:p>
        </p:txBody>
      </p:sp>
    </p:spTree>
    <p:extLst>
      <p:ext uri="{BB962C8B-B14F-4D97-AF65-F5344CB8AC3E}">
        <p14:creationId xmlns:p14="http://schemas.microsoft.com/office/powerpoint/2010/main" val="238209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68620" y="1089615"/>
            <a:ext cx="8170584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  <a:buClrTx/>
              <a:defRPr/>
            </a:pP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להציע קפה לסטודנט הראשון שאתם פוגשים בהלל. -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אנגייג'מנט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זה כל הסיפור. </a:t>
            </a:r>
          </a:p>
          <a:p>
            <a:pPr lvl="0" algn="r">
              <a:lnSpc>
                <a:spcPct val="150000"/>
              </a:lnSpc>
              <a:buClrTx/>
              <a:defRPr/>
            </a:pP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וזה סיפור מוזר קצת, אם מתחילים עם זה ברגע הראשון - זה נעשה הרבה יותר קל. </a:t>
            </a:r>
          </a:p>
          <a:p>
            <a:pPr lvl="0" algn="r">
              <a:lnSpc>
                <a:spcPct val="150000"/>
              </a:lnSpc>
              <a:buClrTx/>
              <a:defRPr/>
            </a:pP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פגשתם סטודנטים בזום כבר? הוסיפו אותם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בפייסבוק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ושלחו להם הודעה בסגנון- "היה כיף לפגוש אותך... אשמח אם תשלח לי 5 שמות של סטודנטים שלדעתך ישמחו לפגוש אותי ואני אשמח לפגוש אותם". </a:t>
            </a:r>
          </a:p>
          <a:p>
            <a:pPr lvl="0" algn="r">
              <a:lnSpc>
                <a:spcPct val="150000"/>
              </a:lnSpc>
              <a:buClrTx/>
              <a:defRPr/>
            </a:pP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פתאום אתם מכירים עוד 50 סטודנטים! זה לא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קריפי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זה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אינגייג'מנט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kumimoji="0" lang="he-IL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1#</a:t>
            </a:r>
          </a:p>
        </p:txBody>
      </p:sp>
    </p:spTree>
    <p:extLst>
      <p:ext uri="{BB962C8B-B14F-4D97-AF65-F5344CB8AC3E}">
        <p14:creationId xmlns:p14="http://schemas.microsoft.com/office/powerpoint/2010/main" val="3905867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צרו קשר עם המנהיגים של הקבוצות הפרו ישראליות בקמפוס.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היפגשו איתם אחד על אחד.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בואו לפגישות של הקבוצות והציגו את עצמכם.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19#</a:t>
            </a:r>
          </a:p>
        </p:txBody>
      </p:sp>
    </p:spTree>
    <p:extLst>
      <p:ext uri="{BB962C8B-B14F-4D97-AF65-F5344CB8AC3E}">
        <p14:creationId xmlns:p14="http://schemas.microsoft.com/office/powerpoint/2010/main" val="1274571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הציגו את עצמכם למרצים שמלמדים קורסים שקשורים אליכם (עברית, היסטוריה של ישראל, יהדות).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בקשו מהם לבוא לדבר בכיתות שלהם או שהם יבואו לדבר בפגישות של הקבוצות הישראליות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20#</a:t>
            </a:r>
          </a:p>
        </p:txBody>
      </p:sp>
    </p:spTree>
    <p:extLst>
      <p:ext uri="{BB962C8B-B14F-4D97-AF65-F5344CB8AC3E}">
        <p14:creationId xmlns:p14="http://schemas.microsoft.com/office/powerpoint/2010/main" val="2255436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בנו קבוצה של פעילים שמעוניינים לעבוד איתכם- לאו דווקא חבר'ה שכבר פעילים בקבוצות ישראל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21#</a:t>
            </a:r>
          </a:p>
        </p:txBody>
      </p:sp>
    </p:spTree>
    <p:extLst>
      <p:ext uri="{BB962C8B-B14F-4D97-AF65-F5344CB8AC3E}">
        <p14:creationId xmlns:p14="http://schemas.microsoft.com/office/powerpoint/2010/main" val="3202779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עשו רשימה של תוכניות חורף בישראל להציע לסטודנטים (והציעו אותן לסטודנטים).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22#</a:t>
            </a:r>
          </a:p>
        </p:txBody>
      </p:sp>
    </p:spTree>
    <p:extLst>
      <p:ext uri="{BB962C8B-B14F-4D97-AF65-F5344CB8AC3E}">
        <p14:creationId xmlns:p14="http://schemas.microsoft.com/office/powerpoint/2010/main" val="1649980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תבדקו עם סטודנטים איזה אירועים הם רוצים - אילו דוברים ומתי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זכרו הסטודנט הוא המרכז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23#</a:t>
            </a:r>
          </a:p>
        </p:txBody>
      </p:sp>
    </p:spTree>
    <p:extLst>
      <p:ext uri="{BB962C8B-B14F-4D97-AF65-F5344CB8AC3E}">
        <p14:creationId xmlns:p14="http://schemas.microsoft.com/office/powerpoint/2010/main" val="2818891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אל תבזבזו את הזמן על אירועים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שאתם.ן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רוצה לעשות והסטודנטים לא מביעים עניין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בדקו אילו אירועים לא עבדו בשנה החולפת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הם לא יהיו אקטיביים באירועים שהם לא יצרו או רצו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24#</a:t>
            </a:r>
          </a:p>
        </p:txBody>
      </p:sp>
    </p:spTree>
    <p:extLst>
      <p:ext uri="{BB962C8B-B14F-4D97-AF65-F5344CB8AC3E}">
        <p14:creationId xmlns:p14="http://schemas.microsoft.com/office/powerpoint/2010/main" val="2099141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לבנות עם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הסופרוויזר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והפרוגרם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דיירקטור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אירועים שקשורים לישראל במהלך חגי תשרי: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פיקניק ישראלי בראש השנה, תשליך ביום כיפור, שקשוקה בסוכה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וכו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'.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נכון שתחום ישראל הוא התחום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שלכם.ן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אבל גם בחגים יהודים יש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לכם.ן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מקום, אל תוותרו עליו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25#</a:t>
            </a:r>
          </a:p>
        </p:txBody>
      </p:sp>
    </p:spTree>
    <p:extLst>
      <p:ext uri="{BB962C8B-B14F-4D97-AF65-F5344CB8AC3E}">
        <p14:creationId xmlns:p14="http://schemas.microsoft.com/office/powerpoint/2010/main" val="290253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אספו מידע על קבוצות אנטי-ישראליות ואירועים אנטי-ישראלים, הרשמי לניוזלטר של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SJP 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באתר שלהם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יכולים גם לשלוח "מסתננים" סטודנטים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שלכם.ן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שרוצים ורוצות כמובן להגיע לאירועים מהסוג הזה ולספר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לכם.ן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מה היה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26#</a:t>
            </a:r>
          </a:p>
        </p:txBody>
      </p:sp>
    </p:spTree>
    <p:extLst>
      <p:ext uri="{BB962C8B-B14F-4D97-AF65-F5344CB8AC3E}">
        <p14:creationId xmlns:p14="http://schemas.microsoft.com/office/powerpoint/2010/main" val="1889228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תשקיעו זמן לכתוב התנסויות ושיעורים שלמדתם בחודש הראשון לתת לשליח הבא.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27#</a:t>
            </a:r>
          </a:p>
        </p:txBody>
      </p:sp>
    </p:spTree>
    <p:extLst>
      <p:ext uri="{BB962C8B-B14F-4D97-AF65-F5344CB8AC3E}">
        <p14:creationId xmlns:p14="http://schemas.microsoft.com/office/powerpoint/2010/main" val="413600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תסדרו מקום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לפלייארים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ופיצ'יפקעס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במשרד שלכם, הם הולכים להצטבר בכמויות גדולות ומהר.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נצלו את הזמן לחשוב על "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סוואג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" מגניב בהשראת ישראל לאירועים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עתיידים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(יש תקציב ייעודי לכך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בדר"כ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28#</a:t>
            </a:r>
          </a:p>
        </p:txBody>
      </p:sp>
    </p:spTree>
    <p:extLst>
      <p:ext uri="{BB962C8B-B14F-4D97-AF65-F5344CB8AC3E}">
        <p14:creationId xmlns:p14="http://schemas.microsoft.com/office/powerpoint/2010/main" val="411548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אם היה שליח לפניכם - לחטט בכל המגירות שלו, לעבור על החומרים שהוא השאיר ולהשקיע חצי-שעה ביום בקריאת החומרים.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במשרד...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במחשב שהשאיר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בדף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הפייסבוק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שניהל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2#</a:t>
            </a:r>
          </a:p>
        </p:txBody>
      </p:sp>
    </p:spTree>
    <p:extLst>
      <p:ext uri="{BB962C8B-B14F-4D97-AF65-F5344CB8AC3E}">
        <p14:creationId xmlns:p14="http://schemas.microsoft.com/office/powerpoint/2010/main" val="3182730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קחו את כל המתמחים שלכם לארוחת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צהריים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בשבוע הראשון או השני.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29#</a:t>
            </a:r>
          </a:p>
        </p:txBody>
      </p:sp>
    </p:spTree>
    <p:extLst>
      <p:ext uri="{BB962C8B-B14F-4D97-AF65-F5344CB8AC3E}">
        <p14:creationId xmlns:p14="http://schemas.microsoft.com/office/powerpoint/2010/main" val="1146017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95916" y="1435396"/>
            <a:ext cx="8173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b="1" dirty="0">
                <a:latin typeface="Calibri" panose="020F0502020204030204" pitchFamily="34" charset="0"/>
                <a:cs typeface="Calibri" panose="020F0502020204030204" pitchFamily="34" charset="0"/>
              </a:rPr>
              <a:t>תהנו!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לא באתם לכל הדרך לארצות הברית ואירופה בשביל לסבול, תכירו אנשים ותתחברו.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צאו לטייל!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תחקרו את המקום בו אתם גרים, ללכת לאיבוד במקום חדש יהיה נפלא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תמיד יש גוגל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מאפ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או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וויז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30#</a:t>
            </a:r>
          </a:p>
        </p:txBody>
      </p:sp>
    </p:spTree>
    <p:extLst>
      <p:ext uri="{BB962C8B-B14F-4D97-AF65-F5344CB8AC3E}">
        <p14:creationId xmlns:p14="http://schemas.microsoft.com/office/powerpoint/2010/main" val="3347977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4167" y="825560"/>
            <a:ext cx="859566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1800" b="1" dirty="0">
                <a:latin typeface="Calibri" panose="020F0502020204030204" pitchFamily="34" charset="0"/>
                <a:cs typeface="Calibri" panose="020F0502020204030204" pitchFamily="34" charset="0"/>
              </a:rPr>
              <a:t>הכי חשוב!</a:t>
            </a:r>
          </a:p>
          <a:p>
            <a:pPr algn="r" rtl="1"/>
            <a:endParaRPr lang="he-I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יש משמעות עצומה לכוח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המשלחתי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, קחו חלק, הכירו כמה שיותר, השתדלו לקיים לפחות שיחה אחת עם כל שליח.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אל תיכנעו לעבודה. עשו תוכניות לסוף השבוע, סעו לשליח הקרוב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אליכם.ן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דברו את הצרכים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שלכם.ן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-אל תחכו לרגעי המשבר, אם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אתם.ן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מרגישים בודדים או עצובים, צרו קשר עם החברים במשלחת, תמיד יכולים גם להיעזר בצוות המסלולי.</a:t>
            </a:r>
          </a:p>
          <a:p>
            <a:pPr algn="r" rtl="1"/>
            <a:endParaRPr lang="he-I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We are only a phone call away…</a:t>
            </a:r>
          </a:p>
          <a:p>
            <a:pPr algn="ctr" rtl="1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he-IL" sz="3000" b="1" dirty="0">
                <a:latin typeface="Calibri" panose="020F0502020204030204" pitchFamily="34" charset="0"/>
                <a:cs typeface="Calibri" panose="020F0502020204030204" pitchFamily="34" charset="0"/>
              </a:rPr>
              <a:t>בהצלחה!</a:t>
            </a:r>
          </a:p>
          <a:p>
            <a:pPr algn="r" rtl="1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8" y="0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31#</a:t>
            </a:r>
          </a:p>
        </p:txBody>
      </p:sp>
    </p:spTree>
    <p:extLst>
      <p:ext uri="{BB962C8B-B14F-4D97-AF65-F5344CB8AC3E}">
        <p14:creationId xmlns:p14="http://schemas.microsoft.com/office/powerpoint/2010/main" val="282527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אם היה או לא היה שליח לפניכם.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קחו לקפה את כל מי שעובד בהלל שלכם.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ספרו להם על עצמכם, הם יספרו על עצמם, ותשאלו אותם איזה תוכניות שקשורות לישראל נעשו בשלוש השנים האחרונות.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תוכלו כך להבין איך נראית שנה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בהילל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מהצד של הצוות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3#</a:t>
            </a:r>
          </a:p>
        </p:txBody>
      </p:sp>
    </p:spTree>
    <p:extLst>
      <p:ext uri="{BB962C8B-B14F-4D97-AF65-F5344CB8AC3E}">
        <p14:creationId xmlns:p14="http://schemas.microsoft.com/office/powerpoint/2010/main" val="325629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68620" y="1350872"/>
            <a:ext cx="817058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תעשו רשימה של בעלי תפקידים להיפגש איתם. 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תשיגו את המייל שלהם מהאתרים המתאימים באינטרנט או מצוות ההלל ותשלחו להם מייל היכרות עם הזמנה לפגישה.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אנשים שכדאי להיפגש איתם: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ראש המחלקה ללימודי יהדות, אנשים שחשוב לכם להכיר בפדרציה, הרבנים\הנשיאים של בתי הכנסת הסמוכים, פרופסורים ללימודי יהדות, ראשי קבוצות פרו-ישראליות, ארגונים פרו-ישראלים בטוח ומחוץ לקמפוס, העורך של העיתון, נציג מסע האזורי, שליחים באזור.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4#</a:t>
            </a:r>
          </a:p>
        </p:txBody>
      </p:sp>
    </p:spTree>
    <p:extLst>
      <p:ext uri="{BB962C8B-B14F-4D97-AF65-F5344CB8AC3E}">
        <p14:creationId xmlns:p14="http://schemas.microsoft.com/office/powerpoint/2010/main" val="37592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בזמן שאתם מחכים לתשובה, שבו עם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הפרוגרם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דיירקטור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ותתכננו תוכניות קבועות לסמסטר.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תוכניות שקורות בהרבה קמפוסים הן קפה עברית, מועדון הסרט הישראלי ושעת קפה עם השליח. אלו תוכניות פשוטות שלא בהכרח צריכות עבודה של הסטודנטים.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5#</a:t>
            </a:r>
          </a:p>
        </p:txBody>
      </p:sp>
    </p:spTree>
    <p:extLst>
      <p:ext uri="{BB962C8B-B14F-4D97-AF65-F5344CB8AC3E}">
        <p14:creationId xmlns:p14="http://schemas.microsoft.com/office/powerpoint/2010/main" val="290959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עוד לא קיבלתם תשובות למיילים שלכם? לא נורא, מקובל שעל מיילים מקצועיים לוקח שני ימי עבודה לענות. </a:t>
            </a:r>
          </a:p>
          <a:p>
            <a:pPr algn="r" rtl="1"/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בינתיים תבדקו אם יש לאתר של ההלל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סקשן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 על ישראל. סביר להניח שלא, וסביר להניח שהיום כדאי להתחיל לבנות אותו.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6#</a:t>
            </a:r>
          </a:p>
        </p:txBody>
      </p:sp>
    </p:spTree>
    <p:extLst>
      <p:ext uri="{BB962C8B-B14F-4D97-AF65-F5344CB8AC3E}">
        <p14:creationId xmlns:p14="http://schemas.microsoft.com/office/powerpoint/2010/main" val="380259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בקשו מאחד הסטודנטים הוותיקים להראות לך את הקמפוס, איפה נמצאים רוב השיעורים? איפה אירועי הספורט והמקומות של ה"מגניבים".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7#</a:t>
            </a:r>
          </a:p>
        </p:txBody>
      </p:sp>
    </p:spTree>
    <p:extLst>
      <p:ext uri="{BB962C8B-B14F-4D97-AF65-F5344CB8AC3E}">
        <p14:creationId xmlns:p14="http://schemas.microsoft.com/office/powerpoint/2010/main" val="392035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91672" y="1573709"/>
            <a:ext cx="8170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צאו עם האנשים שעובדים איתכם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לצהריים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, תתחברו איתם.</a:t>
            </a: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מקובל לקיים פגישת עבודה על ארוחת </a:t>
            </a:r>
            <a:r>
              <a:rPr lang="he-I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צהריים</a:t>
            </a:r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he-I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he-IL" sz="2000" dirty="0">
                <a:latin typeface="Calibri" panose="020F0502020204030204" pitchFamily="34" charset="0"/>
                <a:cs typeface="Calibri" panose="020F0502020204030204" pitchFamily="34" charset="0"/>
              </a:rPr>
              <a:t>הם החברים האמריקאיים/אירופאיים הראשונים שלכם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E080FA9-996F-42A7-ACF9-4D0633CE0377}"/>
              </a:ext>
            </a:extLst>
          </p:cNvPr>
          <p:cNvSpPr/>
          <p:nvPr/>
        </p:nvSpPr>
        <p:spPr>
          <a:xfrm>
            <a:off x="274169" y="86756"/>
            <a:ext cx="8595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5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8#</a:t>
            </a:r>
          </a:p>
        </p:txBody>
      </p:sp>
    </p:spTree>
    <p:extLst>
      <p:ext uri="{BB962C8B-B14F-4D97-AF65-F5344CB8AC3E}">
        <p14:creationId xmlns:p14="http://schemas.microsoft.com/office/powerpoint/2010/main" val="202800863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6688</TotalTime>
  <Words>1216</Words>
  <Application>Microsoft Office PowerPoint</Application>
  <PresentationFormat>‫הצגה על המסך (16:9)</PresentationFormat>
  <Paragraphs>169</Paragraphs>
  <Slides>32</Slides>
  <Notes>32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32</vt:i4>
      </vt:variant>
    </vt:vector>
  </HeadingPairs>
  <TitlesOfParts>
    <vt:vector size="35" baseType="lpstr">
      <vt:lpstr>Arial</vt:lpstr>
      <vt:lpstr>Calibri</vt:lpstr>
      <vt:lpstr>Simple Light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Kedar, Shelley</dc:creator>
  <cp:lastModifiedBy>Ojalvo, Hagit</cp:lastModifiedBy>
  <cp:revision>99</cp:revision>
  <dcterms:modified xsi:type="dcterms:W3CDTF">2021-07-14T10:09:17Z</dcterms:modified>
</cp:coreProperties>
</file>