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Nunito"/>
      <p:regular r:id="rId14"/>
      <p:bold r:id="rId15"/>
      <p:italic r:id="rId16"/>
      <p:boldItalic r:id="rId17"/>
    </p:embeddedFont>
    <p:embeddedFont>
      <p:font typeface="Suez One"/>
      <p:regular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Nunito-bold.fntdata"/><Relationship Id="rId14" Type="http://schemas.openxmlformats.org/officeDocument/2006/relationships/font" Target="fonts/Nunito-regular.fntdata"/><Relationship Id="rId17" Type="http://schemas.openxmlformats.org/officeDocument/2006/relationships/font" Target="fonts/Nunito-boldItalic.fntdata"/><Relationship Id="rId16" Type="http://schemas.openxmlformats.org/officeDocument/2006/relationships/font" Target="fonts/Nuni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SuezOn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76dc58d232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76dc58d232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76dc58d232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76dc58d232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76dc58d232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76dc58d232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76dc58d232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76dc58d232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76dc58d232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76dc58d232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76dc58d232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76dc58d232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76dc58d232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76dc58d232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youtube.com/watch?v=OV9ZppcijZQ" TargetMode="External"/><Relationship Id="rId4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5" Type="http://schemas.openxmlformats.org/officeDocument/2006/relationships/image" Target="../media/image19.png"/><Relationship Id="rId6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1503475" y="1551698"/>
            <a:ext cx="5704200" cy="184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4800"/>
              <a:t>BIENVENIDOS AL AEROPUERTO !</a:t>
            </a:r>
            <a:endParaRPr b="1" sz="4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ubscribe here ➤http://goo.gl/2tM0Yd Buckle up onboard this EasyJet A320 as we start up, taxi and take off from Manchester's 5L with a great view of the airport and fantastic sound coming from the engines!&#10;&#10;&#10;Facebook page for more: https://www.facebook.com/thegreatflyer&#10;&#10;Watch more plane spotting videos from around the world here&#10;https://www.youtube.com/playlist?list=PLnJhbPo44GpzoJP_OXpXMwN-ufrzNea2g&#10;&#10;Watch more plane spotting videos from the second St Maarten here:&#10;https://www.youtube.com/playlist?list=PL628EDDA0929255A2&#10;&#10;Watch some incredible airshow videos here:&#10;https://www.youtube.com/playlist?list=PLnJhbPo44GpxnpSrsOfiuMCB7JccEELoz&#10;&#10;Watch full flight videos, from the cockpit or the cabin, here&#10;https://www.youtube.com/playlist?list=PL0E8443F8DC12205C&#10;&#10;Watch glider/sailplane cockpit videos here:&#10;https://www.youtube.com/playlist?list=PLE96EFBFD1563B828&#10;&#10;Watch general aviation aircraft flights here:&#10;https://www.youtube.com/playlist?list=PL1CE03AA32722B871&#10;&#10;*More about my Channel*&#10;Since I was young, I was always fascinated by aviation and my goal with this channel is to share with you my passion for absolutely free. I always try my utmost in providing the world with every possible kind of aviation videos. Please show me your support by commenting and liking and/or sharing my videos and subscribing to my channel! http://goo.gl/2tM0Yd &#10;&#10;*Where else you can find me online*&#10;Google+ https://plus.google.com/100023011677175401438/posts&#10;Facebook group https://www.facebook.com/groups/greatflyer/?ref=ts&amp;fref=ts" id="133" name="Google Shape;133;p14" title="EasyJet Airbus A320 Takeoff from Manchester - ENGINE ROAR - GoPro Wing View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200" y="184850"/>
            <a:ext cx="8811275" cy="476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5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5100"/>
              <a:t>BIENVENIDOS A ISRAEL!</a:t>
            </a:r>
            <a:endParaRPr b="1" sz="5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3900"/>
              <a:t>Jerusalem - la capital de Israel</a:t>
            </a:r>
            <a:endParaRPr b="1" sz="3900"/>
          </a:p>
        </p:txBody>
      </p:sp>
      <p:pic>
        <p:nvPicPr>
          <p:cNvPr id="144" name="Google Shape;14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475" y="1797175"/>
            <a:ext cx="3079175" cy="154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3200" y="2571755"/>
            <a:ext cx="3129650" cy="162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6500" y="1691863"/>
            <a:ext cx="2346350" cy="1759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8525" y="3217326"/>
            <a:ext cx="2030349" cy="162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w" sz="4150">
                <a:solidFill>
                  <a:srgbClr val="0B5394"/>
                </a:solidFill>
                <a:highlight>
                  <a:srgbClr val="FFFFFF"/>
                </a:highlight>
                <a:latin typeface="Suez One"/>
                <a:ea typeface="Suez One"/>
                <a:cs typeface="Suez One"/>
                <a:sym typeface="Suez One"/>
              </a:rPr>
              <a:t>Hakótel Hama'araví</a:t>
            </a:r>
            <a:endParaRPr b="1" sz="6100">
              <a:solidFill>
                <a:srgbClr val="0B5394"/>
              </a:solidFill>
              <a:latin typeface="Suez One"/>
              <a:ea typeface="Suez One"/>
              <a:cs typeface="Suez One"/>
              <a:sym typeface="Suez One"/>
            </a:endParaRPr>
          </a:p>
        </p:txBody>
      </p:sp>
      <p:pic>
        <p:nvPicPr>
          <p:cNvPr id="153" name="Google Shape;15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125" y="1994375"/>
            <a:ext cx="3241100" cy="218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7450" y="1711274"/>
            <a:ext cx="3138050" cy="15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1400" y="2155775"/>
            <a:ext cx="2789976" cy="185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9125" y="3051425"/>
            <a:ext cx="3532950" cy="198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5000">
                <a:solidFill>
                  <a:srgbClr val="0B5394"/>
                </a:solidFill>
                <a:latin typeface="Suez One"/>
                <a:ea typeface="Suez One"/>
                <a:cs typeface="Suez One"/>
                <a:sym typeface="Suez One"/>
              </a:rPr>
              <a:t>Museo de Israel</a:t>
            </a:r>
            <a:endParaRPr sz="7000">
              <a:solidFill>
                <a:srgbClr val="0B5394"/>
              </a:solidFill>
            </a:endParaRPr>
          </a:p>
        </p:txBody>
      </p:sp>
      <p:pic>
        <p:nvPicPr>
          <p:cNvPr id="162" name="Google Shape;16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200" y="1600977"/>
            <a:ext cx="2514625" cy="174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9303" y="2420200"/>
            <a:ext cx="2839125" cy="222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8727" y="1713625"/>
            <a:ext cx="3360772" cy="1887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5038">
                <a:solidFill>
                  <a:srgbClr val="0B5394"/>
                </a:solidFill>
                <a:latin typeface="Suez One"/>
                <a:ea typeface="Suez One"/>
                <a:cs typeface="Suez One"/>
                <a:sym typeface="Suez One"/>
              </a:rPr>
              <a:t>Mercado Mahane Yehuda</a:t>
            </a:r>
            <a:endParaRPr b="1" sz="5038">
              <a:solidFill>
                <a:srgbClr val="0B5394"/>
              </a:solidFill>
              <a:latin typeface="Suez One"/>
              <a:ea typeface="Suez One"/>
              <a:cs typeface="Suez One"/>
              <a:sym typeface="Suez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975" y="1720150"/>
            <a:ext cx="3713026" cy="208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4750" y="2821575"/>
            <a:ext cx="3135953" cy="208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1104" y="1672075"/>
            <a:ext cx="2918496" cy="1947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5632450" y="3574475"/>
            <a:ext cx="3334925" cy="116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4300">
                <a:solidFill>
                  <a:srgbClr val="0B5394"/>
                </a:solidFill>
                <a:latin typeface="Suez One"/>
                <a:ea typeface="Suez One"/>
                <a:cs typeface="Suez One"/>
                <a:sym typeface="Suez One"/>
              </a:rPr>
              <a:t> El jardín del monstruo</a:t>
            </a:r>
            <a:endParaRPr sz="4800">
              <a:solidFill>
                <a:srgbClr val="0B5394"/>
              </a:solidFill>
            </a:endParaRPr>
          </a:p>
        </p:txBody>
      </p:sp>
      <p:pic>
        <p:nvPicPr>
          <p:cNvPr id="179" name="Google Shape;17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250" y="2180575"/>
            <a:ext cx="3941600" cy="263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4250" y="1578550"/>
            <a:ext cx="2922450" cy="219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1966" y="2703125"/>
            <a:ext cx="3290084" cy="219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