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>
        <p:scale>
          <a:sx n="60" d="100"/>
          <a:sy n="60" d="100"/>
        </p:scale>
        <p:origin x="4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7B2-499A-A7FE-53AB3CFCD16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7B2-499A-A7FE-53AB3CFCD16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7B2-499A-A7FE-53AB3CFCD16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7B2-499A-A7FE-53AB3CFCD16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37B2-499A-A7FE-53AB3CFCD162}"/>
                </c:ext>
              </c:extLst>
            </c:dLbl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Tradition</c:v>
                </c:pt>
                <c:pt idx="1">
                  <c:v>Family</c:v>
                </c:pt>
                <c:pt idx="2">
                  <c:v>Israel</c:v>
                </c:pt>
                <c:pt idx="3">
                  <c:v>Values</c:v>
                </c:pt>
                <c:pt idx="4">
                  <c:v>Religion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2.5</c:v>
                </c:pt>
                <c:pt idx="3">
                  <c:v>3.5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B2-499A-A7FE-53AB3CFCD16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7E577-C034-4699-95A3-4808F4004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748B6-5953-49D6-B41C-DBE39FDD3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046CF-0436-4D9F-B143-22DEBC9F5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F368-C663-4FCE-856A-88517240B6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D4618-7AAA-4CF0-B7F9-C23A50B6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9CA8C-8752-4F42-80B7-184E86C88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D4FDB-07D1-489E-89EE-DD4499653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7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B4AB0-8618-49D4-9BBB-BBF53CD7E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ED9897-3C98-4F02-8961-5DB104038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680A1-0840-45DB-B41A-5ED3F2A6E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F368-C663-4FCE-856A-88517240B6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7207A-AD21-4705-BC73-C63951ED1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516F9-3B07-44A5-B52E-B172BD8B1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D4FDB-07D1-489E-89EE-DD4499653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408FD1-FF17-465C-ABA1-787373E9EC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233F6-0835-42D2-9FC3-1773C917B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7C5CB-173F-4507-80E5-984A39486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F368-C663-4FCE-856A-88517240B6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1B7FE-72C6-4873-967A-85263AE5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AB6AA-FC26-4460-8A7C-C34781268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D4FDB-07D1-489E-89EE-DD4499653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3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7E3FF-7124-4EF9-B6E7-011B960D5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82AFB-2D31-4ACB-B564-6AF86E0BE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17755-C011-4BBA-9977-D6D19601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F368-C663-4FCE-856A-88517240B6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10857-4B6A-48D2-858A-54DB4F6C9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41D9-6B15-44BD-95FB-2EDE99F5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D4FDB-07D1-489E-89EE-DD4499653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69028-C171-47E7-9E5A-3E572BAA8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227E4-F515-43F1-B350-289AC72CE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B9F8F-813E-4780-855E-843E2BD69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F368-C663-4FCE-856A-88517240B6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F8517-920E-49B5-B9C4-092F610E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F2458-211A-472B-8EC3-98DB6E00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D4FDB-07D1-489E-89EE-DD4499653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59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48245-B9CF-4F24-B213-EFB30EA26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A2790-D45E-46BD-8B60-606FC16A8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DB847-1DEB-45F4-9CF8-598D2D0DB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320E8-8958-4E6D-B129-960CDD9F6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F368-C663-4FCE-856A-88517240B6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94BEF-AB62-4F8F-8E1C-17942B444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E5325-E50B-418C-AC58-AD5B00156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D4FDB-07D1-489E-89EE-DD4499653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00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194AF-A687-444F-8EEE-AE17C5C7A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5B4BA-9EAE-4D3D-8333-3755CEC89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693199-AC87-433A-99BE-5904FFBC4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F2C72-71C0-47DA-91B6-CE01FA25E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80BAA4-CCCA-483D-B62E-329F286C5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B6DACD-7C2C-4A5F-87C9-556138805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F368-C663-4FCE-856A-88517240B6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D63F12-C244-4C7C-A664-24F5F1840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6F589F-8DB3-4CEE-9D4F-53F3469B9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D4FDB-07D1-489E-89EE-DD4499653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2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00EBF-D671-4733-BBD0-0E618FED5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1D90C-9C8A-43AD-A04A-93CA4C3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F368-C663-4FCE-856A-88517240B6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FB4AB7-786A-46F6-A617-D9DF728A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BE481-30F4-4D67-80A9-7C38A55F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D4FDB-07D1-489E-89EE-DD4499653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1207D-3893-4A1F-AF69-D350C129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F368-C663-4FCE-856A-88517240B6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C2B18-805C-4736-95A4-06445763F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AC807-EB4C-4918-A4C3-B9D778FC1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D4FDB-07D1-489E-89EE-DD4499653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7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C0F12-B6F5-4F2B-B51B-65D3EF7B6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09C38-E2CF-4F22-9E81-F7D63E8C3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32810-9736-4FED-B0A0-F8261ECDD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5CFB5-B0A5-49A7-9E4F-2BCEDD122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F368-C663-4FCE-856A-88517240B6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5750E-36C2-425C-B7AE-8BDC32AA7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269EB-A008-4922-BF6E-519E3C85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D4FDB-07D1-489E-89EE-DD4499653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0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A532-920E-4431-BB64-C4D21B6E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F09B4-D488-4B1F-879B-F2404C75B4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A07CD-2A09-4B09-A5A8-E3830CA87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C97E5-64B0-4116-9F61-74A48D5D0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F368-C663-4FCE-856A-88517240B6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0A4A8-A5F1-4CCF-A079-75663580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3C1DD-89F2-47CC-8A60-7A3AD5D4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D4FDB-07D1-489E-89EE-DD4499653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95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FC751-41D6-447B-8F5D-43AA72F9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8FECF-77DF-4410-B519-F7C0B22CC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8DD2-F20A-49EB-8338-B23986AAF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0F368-C663-4FCE-856A-88517240B6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17ADF-6955-4765-B5B6-87077D775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8EB79-AF6B-4AA5-AFFF-8CECA6880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D4FDB-07D1-489E-89EE-DD4499653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1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12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AE406-BC69-4C04-BAAB-F7F4B16F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782" y="20609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/>
              <a:t>Israel in a picture </a:t>
            </a:r>
          </a:p>
        </p:txBody>
      </p:sp>
      <p:pic>
        <p:nvPicPr>
          <p:cNvPr id="6" name="Content Placeholder 5" descr="Camera outline">
            <a:extLst>
              <a:ext uri="{FF2B5EF4-FFF2-40B4-BE49-F238E27FC236}">
                <a16:creationId xmlns:a16="http://schemas.microsoft.com/office/drawing/2014/main" id="{6D4CC1CE-3AA7-4193-9DB0-E2A161695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7313" y="3429000"/>
            <a:ext cx="1517374" cy="1517374"/>
          </a:xfr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3951054C-4949-4A5B-9CEE-5C7A2B51CAD6}"/>
              </a:ext>
            </a:extLst>
          </p:cNvPr>
          <p:cNvSpPr/>
          <p:nvPr/>
        </p:nvSpPr>
        <p:spPr>
          <a:xfrm>
            <a:off x="689113" y="1643270"/>
            <a:ext cx="11224591" cy="496956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03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D0778-9D66-4E83-9D9C-E2A752A28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-368802"/>
            <a:ext cx="10515600" cy="1325563"/>
          </a:xfrm>
        </p:spPr>
        <p:txBody>
          <a:bodyPr/>
          <a:lstStyle/>
          <a:p>
            <a:r>
              <a:rPr lang="en-US" dirty="0"/>
              <a:t>Me &amp; Israel is Like.. </a:t>
            </a:r>
          </a:p>
        </p:txBody>
      </p:sp>
      <p:pic>
        <p:nvPicPr>
          <p:cNvPr id="5" name="Content Placeholder 4" descr="Old gay couple in coffee shop">
            <a:extLst>
              <a:ext uri="{FF2B5EF4-FFF2-40B4-BE49-F238E27FC236}">
                <a16:creationId xmlns:a16="http://schemas.microsoft.com/office/drawing/2014/main" id="{10D229AB-4CBE-4FC4-971A-55471C61D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63" y="2757352"/>
            <a:ext cx="2014943" cy="1343295"/>
          </a:xfrm>
        </p:spPr>
      </p:pic>
      <p:pic>
        <p:nvPicPr>
          <p:cNvPr id="7" name="Picture 6" descr="Elderly couple exercising">
            <a:extLst>
              <a:ext uri="{FF2B5EF4-FFF2-40B4-BE49-F238E27FC236}">
                <a16:creationId xmlns:a16="http://schemas.microsoft.com/office/drawing/2014/main" id="{8397C325-EC5A-4537-88B8-39BD5F2DF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71" y="4443381"/>
            <a:ext cx="2740663" cy="1826930"/>
          </a:xfrm>
          <a:prstGeom prst="rect">
            <a:avLst/>
          </a:prstGeom>
        </p:spPr>
      </p:pic>
      <p:pic>
        <p:nvPicPr>
          <p:cNvPr id="9" name="Picture 8" descr="Baby sleeping with teddy bear">
            <a:extLst>
              <a:ext uri="{FF2B5EF4-FFF2-40B4-BE49-F238E27FC236}">
                <a16:creationId xmlns:a16="http://schemas.microsoft.com/office/drawing/2014/main" id="{F12FB21F-918C-4990-986D-EB2161F99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83" y="717151"/>
            <a:ext cx="2358420" cy="1572123"/>
          </a:xfrm>
          <a:prstGeom prst="rect">
            <a:avLst/>
          </a:prstGeom>
        </p:spPr>
      </p:pic>
      <p:pic>
        <p:nvPicPr>
          <p:cNvPr id="11" name="Picture 10" descr="Family drawing on paper">
            <a:extLst>
              <a:ext uri="{FF2B5EF4-FFF2-40B4-BE49-F238E27FC236}">
                <a16:creationId xmlns:a16="http://schemas.microsoft.com/office/drawing/2014/main" id="{F02E3D44-28CB-4712-8E11-6F283EC8E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81" y="5103786"/>
            <a:ext cx="1666455" cy="1110970"/>
          </a:xfrm>
          <a:prstGeom prst="rect">
            <a:avLst/>
          </a:prstGeom>
        </p:spPr>
      </p:pic>
      <p:pic>
        <p:nvPicPr>
          <p:cNvPr id="13" name="Picture 12" descr="Meerkat family on lookout">
            <a:extLst>
              <a:ext uri="{FF2B5EF4-FFF2-40B4-BE49-F238E27FC236}">
                <a16:creationId xmlns:a16="http://schemas.microsoft.com/office/drawing/2014/main" id="{FF920D64-185B-4157-B023-A1ABAD62D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54" y="1568675"/>
            <a:ext cx="1866972" cy="1319096"/>
          </a:xfrm>
          <a:prstGeom prst="rect">
            <a:avLst/>
          </a:prstGeom>
        </p:spPr>
      </p:pic>
      <p:pic>
        <p:nvPicPr>
          <p:cNvPr id="15" name="Picture 14" descr="Emperor penguin parents with child">
            <a:extLst>
              <a:ext uri="{FF2B5EF4-FFF2-40B4-BE49-F238E27FC236}">
                <a16:creationId xmlns:a16="http://schemas.microsoft.com/office/drawing/2014/main" id="{A4C94735-2885-44AD-B233-33D499AFD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2" y="3264165"/>
            <a:ext cx="2358420" cy="1566138"/>
          </a:xfrm>
          <a:prstGeom prst="rect">
            <a:avLst/>
          </a:prstGeom>
        </p:spPr>
      </p:pic>
      <p:pic>
        <p:nvPicPr>
          <p:cNvPr id="17" name="Picture 16" descr="Green peas with one open pea with seeds">
            <a:extLst>
              <a:ext uri="{FF2B5EF4-FFF2-40B4-BE49-F238E27FC236}">
                <a16:creationId xmlns:a16="http://schemas.microsoft.com/office/drawing/2014/main" id="{5822F3A6-1633-488D-8BEA-6471A81727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5" y="27935"/>
            <a:ext cx="1999028" cy="1289412"/>
          </a:xfrm>
          <a:prstGeom prst="rect">
            <a:avLst/>
          </a:prstGeom>
        </p:spPr>
      </p:pic>
      <p:pic>
        <p:nvPicPr>
          <p:cNvPr id="21" name="Picture 20" descr="A blue pendulum on an orange background">
            <a:extLst>
              <a:ext uri="{FF2B5EF4-FFF2-40B4-BE49-F238E27FC236}">
                <a16:creationId xmlns:a16="http://schemas.microsoft.com/office/drawing/2014/main" id="{B02BD22E-9F33-4258-9AC2-6AA08467E7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392" y="101495"/>
            <a:ext cx="2764520" cy="1579498"/>
          </a:xfrm>
          <a:prstGeom prst="rect">
            <a:avLst/>
          </a:prstGeom>
        </p:spPr>
      </p:pic>
      <p:pic>
        <p:nvPicPr>
          <p:cNvPr id="23" name="Picture 22" descr="Steel gears">
            <a:extLst>
              <a:ext uri="{FF2B5EF4-FFF2-40B4-BE49-F238E27FC236}">
                <a16:creationId xmlns:a16="http://schemas.microsoft.com/office/drawing/2014/main" id="{87422FE8-EEF4-4FB5-B1C3-57ABF24FE6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20" y="4237879"/>
            <a:ext cx="1678860" cy="1118967"/>
          </a:xfrm>
          <a:prstGeom prst="rect">
            <a:avLst/>
          </a:prstGeom>
        </p:spPr>
      </p:pic>
      <p:pic>
        <p:nvPicPr>
          <p:cNvPr id="25" name="Picture 24" descr="People rowing a scull boat">
            <a:extLst>
              <a:ext uri="{FF2B5EF4-FFF2-40B4-BE49-F238E27FC236}">
                <a16:creationId xmlns:a16="http://schemas.microsoft.com/office/drawing/2014/main" id="{F2FD3741-5105-47ED-8A5E-F67CDB8BDF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96" y="5005136"/>
            <a:ext cx="2358016" cy="1571627"/>
          </a:xfrm>
          <a:prstGeom prst="rect">
            <a:avLst/>
          </a:prstGeom>
        </p:spPr>
      </p:pic>
      <p:pic>
        <p:nvPicPr>
          <p:cNvPr id="29" name="Picture 28" descr="Different colored ropes">
            <a:extLst>
              <a:ext uri="{FF2B5EF4-FFF2-40B4-BE49-F238E27FC236}">
                <a16:creationId xmlns:a16="http://schemas.microsoft.com/office/drawing/2014/main" id="{95A56FDD-D01F-4AFF-863D-06E8725395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62" y="672641"/>
            <a:ext cx="1890996" cy="1260664"/>
          </a:xfrm>
          <a:prstGeom prst="rect">
            <a:avLst/>
          </a:prstGeom>
        </p:spPr>
      </p:pic>
      <p:pic>
        <p:nvPicPr>
          <p:cNvPr id="31" name="Picture 30" descr="Child stacking rocks on a beach">
            <a:extLst>
              <a:ext uri="{FF2B5EF4-FFF2-40B4-BE49-F238E27FC236}">
                <a16:creationId xmlns:a16="http://schemas.microsoft.com/office/drawing/2014/main" id="{833CB9F4-E2B0-4FE3-B251-5249D83DE4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166" y="2343783"/>
            <a:ext cx="2723746" cy="1472259"/>
          </a:xfrm>
          <a:prstGeom prst="rect">
            <a:avLst/>
          </a:prstGeom>
        </p:spPr>
      </p:pic>
      <p:pic>
        <p:nvPicPr>
          <p:cNvPr id="33" name="Picture 32" descr="Alarm clocks with mouths">
            <a:extLst>
              <a:ext uri="{FF2B5EF4-FFF2-40B4-BE49-F238E27FC236}">
                <a16:creationId xmlns:a16="http://schemas.microsoft.com/office/drawing/2014/main" id="{5E13597F-E41C-4441-BABF-16CADB9AE6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06" y="2262072"/>
            <a:ext cx="1999029" cy="1343295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EE26C6F-4863-48BD-889E-33F3660613A1}"/>
              </a:ext>
            </a:extLst>
          </p:cNvPr>
          <p:cNvCxnSpPr>
            <a:cxnSpLocks/>
          </p:cNvCxnSpPr>
          <p:nvPr/>
        </p:nvCxnSpPr>
        <p:spPr>
          <a:xfrm flipH="1">
            <a:off x="5339989" y="843258"/>
            <a:ext cx="271950" cy="307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9AA33C2-5A49-43F9-BCD0-1AC0A135CFAA}"/>
              </a:ext>
            </a:extLst>
          </p:cNvPr>
          <p:cNvCxnSpPr>
            <a:cxnSpLocks/>
          </p:cNvCxnSpPr>
          <p:nvPr/>
        </p:nvCxnSpPr>
        <p:spPr>
          <a:xfrm flipH="1">
            <a:off x="2795428" y="5103786"/>
            <a:ext cx="271950" cy="307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032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2812-3EDD-4202-B84E-9582E3FC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Jewish </a:t>
            </a:r>
            <a:r>
              <a:rPr lang="en-US" dirty="0" err="1"/>
              <a:t>Identetity</a:t>
            </a:r>
            <a:r>
              <a:rPr lang="en-US" dirty="0"/>
              <a:t> is…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FC63D77-3E4E-4265-831C-03DCAE0640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4990006"/>
              </p:ext>
            </p:extLst>
          </p:nvPr>
        </p:nvGraphicFramePr>
        <p:xfrm>
          <a:off x="429126" y="1452646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AF66F867-2845-458D-861F-B19FD26C506C}"/>
              </a:ext>
            </a:extLst>
          </p:cNvPr>
          <p:cNvSpPr txBox="1">
            <a:spLocks/>
          </p:cNvSpPr>
          <p:nvPr/>
        </p:nvSpPr>
        <p:spPr>
          <a:xfrm>
            <a:off x="633663" y="54053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What’s yours?</a:t>
            </a:r>
          </a:p>
        </p:txBody>
      </p:sp>
    </p:spTree>
    <p:extLst>
      <p:ext uri="{BB962C8B-B14F-4D97-AF65-F5344CB8AC3E}">
        <p14:creationId xmlns:p14="http://schemas.microsoft.com/office/powerpoint/2010/main" val="2760482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4C13A-B5B0-4DD7-9395-D3B370B3E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42" y="-318629"/>
            <a:ext cx="12192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Coming Up Next.. What would you like to read about?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87E9F5-BC67-4C0F-8E49-3585A9E2C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99" t="16663" r="35282" b="4755"/>
          <a:stretch/>
        </p:blipFill>
        <p:spPr>
          <a:xfrm>
            <a:off x="4853530" y="1006934"/>
            <a:ext cx="4559969" cy="528900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2A4DD6-84D0-4F57-B982-2D5FB76D7C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3" t="15948" r="32401" b="9911"/>
          <a:stretch/>
        </p:blipFill>
        <p:spPr>
          <a:xfrm>
            <a:off x="-83767" y="784496"/>
            <a:ext cx="4937297" cy="6073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9BB2B3-9B9E-4CA1-97E2-D2624DEB3F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14" t="17600" r="39076" b="5242"/>
          <a:stretch/>
        </p:blipFill>
        <p:spPr>
          <a:xfrm>
            <a:off x="9413499" y="784496"/>
            <a:ext cx="2778501" cy="555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1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AE406-BC69-4C04-BAAB-F7F4B16F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104" y="140633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/>
              <a:t>My Jewish Life in a picture </a:t>
            </a:r>
          </a:p>
        </p:txBody>
      </p:sp>
      <p:pic>
        <p:nvPicPr>
          <p:cNvPr id="6" name="Content Placeholder 5" descr="Camera outline">
            <a:extLst>
              <a:ext uri="{FF2B5EF4-FFF2-40B4-BE49-F238E27FC236}">
                <a16:creationId xmlns:a16="http://schemas.microsoft.com/office/drawing/2014/main" id="{6D4CC1CE-3AA7-4193-9DB0-E2A161695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7313" y="3429000"/>
            <a:ext cx="1517374" cy="1517374"/>
          </a:xfr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3951054C-4949-4A5B-9CEE-5C7A2B51CAD6}"/>
              </a:ext>
            </a:extLst>
          </p:cNvPr>
          <p:cNvSpPr/>
          <p:nvPr/>
        </p:nvSpPr>
        <p:spPr>
          <a:xfrm>
            <a:off x="689113" y="1643270"/>
            <a:ext cx="11224591" cy="496956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20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A8A7-F5A2-4C24-A31A-BA053355B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3225"/>
            <a:ext cx="10515600" cy="1325563"/>
          </a:xfrm>
        </p:spPr>
        <p:txBody>
          <a:bodyPr/>
          <a:lstStyle/>
          <a:p>
            <a:r>
              <a:rPr lang="en-US" dirty="0"/>
              <a:t>I wonder what does </a:t>
            </a:r>
            <a:r>
              <a:rPr lang="en-US" sz="1000" dirty="0"/>
              <a:t>_</a:t>
            </a:r>
            <a:r>
              <a:rPr lang="en-US" sz="1050" dirty="0"/>
              <a:t>sport\music\</a:t>
            </a:r>
            <a:r>
              <a:rPr lang="en-US" sz="1050" dirty="0" err="1"/>
              <a:t>lgbtq+</a:t>
            </a:r>
            <a:r>
              <a:rPr lang="en-US" sz="1050" dirty="0"/>
              <a:t>\food\Christianity…____</a:t>
            </a:r>
            <a:r>
              <a:rPr lang="en-US" sz="4800" dirty="0"/>
              <a:t> </a:t>
            </a:r>
            <a:r>
              <a:rPr lang="en-US" dirty="0"/>
              <a:t>look like in IL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9AA4B98-18AB-47DB-B041-6C83275DA849}"/>
              </a:ext>
            </a:extLst>
          </p:cNvPr>
          <p:cNvSpPr/>
          <p:nvPr/>
        </p:nvSpPr>
        <p:spPr>
          <a:xfrm>
            <a:off x="72887" y="5267739"/>
            <a:ext cx="1842052" cy="149749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46A45F-DE44-41AE-9F05-2C3AD84F050C}"/>
              </a:ext>
            </a:extLst>
          </p:cNvPr>
          <p:cNvSpPr/>
          <p:nvPr/>
        </p:nvSpPr>
        <p:spPr>
          <a:xfrm>
            <a:off x="3924298" y="4206875"/>
            <a:ext cx="2564296" cy="2286000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C7EFE1-7342-4216-9B5D-4CCF416BE7DB}"/>
              </a:ext>
            </a:extLst>
          </p:cNvPr>
          <p:cNvSpPr/>
          <p:nvPr/>
        </p:nvSpPr>
        <p:spPr>
          <a:xfrm>
            <a:off x="1998592" y="4843670"/>
            <a:ext cx="1842052" cy="149749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329804-922D-4632-905C-2FD4E9F93873}"/>
              </a:ext>
            </a:extLst>
          </p:cNvPr>
          <p:cNvSpPr/>
          <p:nvPr/>
        </p:nvSpPr>
        <p:spPr>
          <a:xfrm>
            <a:off x="8497953" y="4823792"/>
            <a:ext cx="1842052" cy="149749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6FAD683-FC99-4477-8B29-5F114F070220}"/>
              </a:ext>
            </a:extLst>
          </p:cNvPr>
          <p:cNvSpPr/>
          <p:nvPr/>
        </p:nvSpPr>
        <p:spPr>
          <a:xfrm>
            <a:off x="2365511" y="3346174"/>
            <a:ext cx="1842052" cy="149749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06AA0F-FEB7-4146-AA26-3B7663D7C462}"/>
              </a:ext>
            </a:extLst>
          </p:cNvPr>
          <p:cNvSpPr/>
          <p:nvPr/>
        </p:nvSpPr>
        <p:spPr>
          <a:xfrm>
            <a:off x="9925878" y="46382"/>
            <a:ext cx="2060713" cy="164430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6562AA-62E7-481F-A8BD-32132A8961F5}"/>
              </a:ext>
            </a:extLst>
          </p:cNvPr>
          <p:cNvSpPr/>
          <p:nvPr/>
        </p:nvSpPr>
        <p:spPr>
          <a:xfrm>
            <a:off x="4200939" y="1543878"/>
            <a:ext cx="2753138" cy="256429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3254AFA-4B6B-440F-B6BB-36A53752369D}"/>
              </a:ext>
            </a:extLst>
          </p:cNvPr>
          <p:cNvSpPr/>
          <p:nvPr/>
        </p:nvSpPr>
        <p:spPr>
          <a:xfrm>
            <a:off x="7500730" y="1703940"/>
            <a:ext cx="2166733" cy="179463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B5E186-CBEB-4BD4-AD1A-B7C772ED515F}"/>
              </a:ext>
            </a:extLst>
          </p:cNvPr>
          <p:cNvSpPr/>
          <p:nvPr/>
        </p:nvSpPr>
        <p:spPr>
          <a:xfrm>
            <a:off x="6781799" y="3511826"/>
            <a:ext cx="1842052" cy="149749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86DBD2-012A-421D-8D58-19B1FAF1D756}"/>
              </a:ext>
            </a:extLst>
          </p:cNvPr>
          <p:cNvSpPr/>
          <p:nvPr/>
        </p:nvSpPr>
        <p:spPr>
          <a:xfrm>
            <a:off x="9223513" y="3429000"/>
            <a:ext cx="1842052" cy="149749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45681A-3A8D-436A-86BB-266EE23E2750}"/>
              </a:ext>
            </a:extLst>
          </p:cNvPr>
          <p:cNvSpPr/>
          <p:nvPr/>
        </p:nvSpPr>
        <p:spPr>
          <a:xfrm>
            <a:off x="10144539" y="1861930"/>
            <a:ext cx="1842052" cy="149749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89D060-D9C5-4A98-AE93-26509C229DD2}"/>
              </a:ext>
            </a:extLst>
          </p:cNvPr>
          <p:cNvSpPr/>
          <p:nvPr/>
        </p:nvSpPr>
        <p:spPr>
          <a:xfrm>
            <a:off x="28574" y="2172321"/>
            <a:ext cx="2153478" cy="2981739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0EBC88B-835E-4DA8-AC07-9083788F6E1C}"/>
              </a:ext>
            </a:extLst>
          </p:cNvPr>
          <p:cNvSpPr/>
          <p:nvPr/>
        </p:nvSpPr>
        <p:spPr>
          <a:xfrm>
            <a:off x="2524537" y="1315623"/>
            <a:ext cx="1842052" cy="149749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83BF367-8B6A-4A10-87D4-E25E9A268E9E}"/>
              </a:ext>
            </a:extLst>
          </p:cNvPr>
          <p:cNvSpPr/>
          <p:nvPr/>
        </p:nvSpPr>
        <p:spPr>
          <a:xfrm>
            <a:off x="6631883" y="5154060"/>
            <a:ext cx="1842052" cy="149749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0C2B62-20F0-40FD-AE0D-885DFC83DD9B}"/>
              </a:ext>
            </a:extLst>
          </p:cNvPr>
          <p:cNvSpPr/>
          <p:nvPr/>
        </p:nvSpPr>
        <p:spPr>
          <a:xfrm>
            <a:off x="10260494" y="5323369"/>
            <a:ext cx="1842052" cy="149749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FD2470-CC6E-4BC1-B5DC-7E8471CCEA94}"/>
              </a:ext>
            </a:extLst>
          </p:cNvPr>
          <p:cNvSpPr/>
          <p:nvPr/>
        </p:nvSpPr>
        <p:spPr>
          <a:xfrm>
            <a:off x="682485" y="617986"/>
            <a:ext cx="1842052" cy="149749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3D2B7F-CE4C-43EC-8687-ECD5FDB395C2}"/>
              </a:ext>
            </a:extLst>
          </p:cNvPr>
          <p:cNvSpPr/>
          <p:nvPr/>
        </p:nvSpPr>
        <p:spPr>
          <a:xfrm>
            <a:off x="6306378" y="640728"/>
            <a:ext cx="1842052" cy="149749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39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376A4-5EBB-46E5-A295-3D76CCFE3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339" y="-244475"/>
            <a:ext cx="10515600" cy="1325563"/>
          </a:xfrm>
        </p:spPr>
        <p:txBody>
          <a:bodyPr/>
          <a:lstStyle/>
          <a:p>
            <a:r>
              <a:rPr lang="en-US" dirty="0"/>
              <a:t>I have a Question!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CD5FB-D9D3-4F86-8126-A73D3E591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728870"/>
            <a:ext cx="11088757" cy="5870713"/>
          </a:xfrm>
        </p:spPr>
        <p:txBody>
          <a:bodyPr>
            <a:normAutofit lnSpcReduction="10000"/>
          </a:bodyPr>
          <a:lstStyle/>
          <a:p>
            <a:pPr>
              <a:buFont typeface="Abadi" panose="020B0604020104020204" pitchFamily="34" charset="0"/>
              <a:buChar char="?"/>
            </a:pPr>
            <a:r>
              <a:rPr lang="en-US" dirty="0"/>
              <a:t>_____________________________________________________</a:t>
            </a:r>
          </a:p>
          <a:p>
            <a:pPr>
              <a:buFont typeface="Abadi" panose="020B0604020104020204" pitchFamily="34" charset="0"/>
              <a:buChar char="?"/>
            </a:pPr>
            <a:r>
              <a:rPr lang="en-US" dirty="0"/>
              <a:t>_____________________________________________________</a:t>
            </a:r>
          </a:p>
          <a:p>
            <a:pPr>
              <a:buFont typeface="Abadi" panose="020B0604020104020204" pitchFamily="34" charset="0"/>
              <a:buChar char="?"/>
            </a:pPr>
            <a:r>
              <a:rPr lang="en-US" dirty="0"/>
              <a:t>_____________________________________________________</a:t>
            </a:r>
          </a:p>
          <a:p>
            <a:pPr>
              <a:buFont typeface="Abadi" panose="020B0604020104020204" pitchFamily="34" charset="0"/>
              <a:buChar char="?"/>
            </a:pPr>
            <a:r>
              <a:rPr lang="en-US" dirty="0"/>
              <a:t>_____________________________________________________</a:t>
            </a:r>
          </a:p>
          <a:p>
            <a:pPr>
              <a:buFont typeface="Abadi" panose="020B0604020104020204" pitchFamily="34" charset="0"/>
              <a:buChar char="?"/>
            </a:pPr>
            <a:r>
              <a:rPr lang="en-US" dirty="0"/>
              <a:t>_____________________________________________________</a:t>
            </a:r>
          </a:p>
          <a:p>
            <a:pPr>
              <a:buFont typeface="Abadi" panose="020B0604020104020204" pitchFamily="34" charset="0"/>
              <a:buChar char="?"/>
            </a:pPr>
            <a:r>
              <a:rPr lang="en-US" dirty="0"/>
              <a:t>_____________________________________________________</a:t>
            </a:r>
          </a:p>
          <a:p>
            <a:pPr>
              <a:buFont typeface="Abadi" panose="020B0604020104020204" pitchFamily="34" charset="0"/>
              <a:buChar char="?"/>
            </a:pPr>
            <a:r>
              <a:rPr lang="en-US" dirty="0"/>
              <a:t>_____________________________________________________</a:t>
            </a:r>
          </a:p>
          <a:p>
            <a:pPr>
              <a:buFont typeface="Abadi" panose="020B0604020104020204" pitchFamily="34" charset="0"/>
              <a:buChar char="?"/>
            </a:pPr>
            <a:r>
              <a:rPr lang="en-US" dirty="0"/>
              <a:t>_____________________________________________________</a:t>
            </a:r>
          </a:p>
          <a:p>
            <a:pPr>
              <a:buFont typeface="Abadi" panose="020B0604020104020204" pitchFamily="34" charset="0"/>
              <a:buChar char="?"/>
            </a:pPr>
            <a:r>
              <a:rPr lang="en-US" dirty="0"/>
              <a:t>_____________________________________________________</a:t>
            </a:r>
          </a:p>
          <a:p>
            <a:pPr>
              <a:buFont typeface="Abadi" panose="020B0604020104020204" pitchFamily="34" charset="0"/>
              <a:buChar char="?"/>
            </a:pPr>
            <a:r>
              <a:rPr lang="en-US" dirty="0"/>
              <a:t>_____________________________________________________</a:t>
            </a:r>
          </a:p>
          <a:p>
            <a:pPr>
              <a:buFont typeface="Abadi" panose="020B0604020104020204" pitchFamily="34" charset="0"/>
              <a:buChar char="?"/>
            </a:pPr>
            <a:r>
              <a:rPr lang="en-US" dirty="0"/>
              <a:t>_____________________________________________________</a:t>
            </a:r>
          </a:p>
          <a:p>
            <a:pPr>
              <a:buFont typeface="Abadi" panose="020B0604020104020204" pitchFamily="34" charset="0"/>
              <a:buChar char="?"/>
            </a:pPr>
            <a:r>
              <a:rPr lang="en-US" dirty="0"/>
              <a:t>_____________________________________________________</a:t>
            </a:r>
          </a:p>
          <a:p>
            <a:pPr>
              <a:buFont typeface="Abadi" panose="020B0604020104020204" pitchFamily="34" charset="0"/>
              <a:buChar char="?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41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80A5D-FAB8-4366-BE54-2DB2160FB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782" y="-410991"/>
            <a:ext cx="10515600" cy="1325563"/>
          </a:xfrm>
        </p:spPr>
        <p:txBody>
          <a:bodyPr/>
          <a:lstStyle/>
          <a:p>
            <a:r>
              <a:rPr lang="en-US" dirty="0"/>
              <a:t>I think I know a lot about…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6EEBFC-8888-4470-B5EC-5C1A6AD7E176}"/>
              </a:ext>
            </a:extLst>
          </p:cNvPr>
          <p:cNvCxnSpPr/>
          <p:nvPr/>
        </p:nvCxnSpPr>
        <p:spPr>
          <a:xfrm>
            <a:off x="371061" y="6169709"/>
            <a:ext cx="115426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49CE06-CC0E-4A1C-A2EB-A5EEEE416A06}"/>
              </a:ext>
            </a:extLst>
          </p:cNvPr>
          <p:cNvCxnSpPr/>
          <p:nvPr/>
        </p:nvCxnSpPr>
        <p:spPr>
          <a:xfrm flipV="1">
            <a:off x="371061" y="33952"/>
            <a:ext cx="0" cy="61357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FAF0868-33BF-401A-BEDC-1F894EC137EA}"/>
              </a:ext>
            </a:extLst>
          </p:cNvPr>
          <p:cNvSpPr txBox="1"/>
          <p:nvPr/>
        </p:nvSpPr>
        <p:spPr>
          <a:xfrm>
            <a:off x="225287" y="6169709"/>
            <a:ext cx="1404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middle east politics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C9F286-63EE-441D-A4FE-EB22D42680FE}"/>
              </a:ext>
            </a:extLst>
          </p:cNvPr>
          <p:cNvSpPr txBox="1"/>
          <p:nvPr/>
        </p:nvSpPr>
        <p:spPr>
          <a:xfrm>
            <a:off x="1431235" y="6190408"/>
            <a:ext cx="178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IL-Palestine relationship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AEDCF7-A213-4D55-9F0F-E76791E81875}"/>
              </a:ext>
            </a:extLst>
          </p:cNvPr>
          <p:cNvSpPr txBox="1"/>
          <p:nvPr/>
        </p:nvSpPr>
        <p:spPr>
          <a:xfrm>
            <a:off x="3021496" y="6169709"/>
            <a:ext cx="165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IL-Palestine timeline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74DCA-037F-4802-ADF7-048564C46C38}"/>
              </a:ext>
            </a:extLst>
          </p:cNvPr>
          <p:cNvSpPr txBox="1"/>
          <p:nvPr/>
        </p:nvSpPr>
        <p:spPr>
          <a:xfrm>
            <a:off x="4585252" y="6182961"/>
            <a:ext cx="149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LGBTQ in 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7C0B1F-A6C2-40D5-A5F8-A46074C1C8D5}"/>
              </a:ext>
            </a:extLst>
          </p:cNvPr>
          <p:cNvSpPr txBox="1"/>
          <p:nvPr/>
        </p:nvSpPr>
        <p:spPr>
          <a:xfrm>
            <a:off x="5861813" y="6169708"/>
            <a:ext cx="1198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Israeli food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93B837-0ED7-490D-B178-E5F461B318CF}"/>
              </a:ext>
            </a:extLst>
          </p:cNvPr>
          <p:cNvSpPr txBox="1"/>
          <p:nvPr/>
        </p:nvSpPr>
        <p:spPr>
          <a:xfrm>
            <a:off x="6765237" y="6174824"/>
            <a:ext cx="1198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Israeli nature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F521EF-E5CF-40C8-B774-1C39A98E10C9}"/>
              </a:ext>
            </a:extLst>
          </p:cNvPr>
          <p:cNvSpPr txBox="1"/>
          <p:nvPr/>
        </p:nvSpPr>
        <p:spPr>
          <a:xfrm>
            <a:off x="7657271" y="6175428"/>
            <a:ext cx="149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5A8A1C-18ED-4AD1-9086-70F5EF9352FD}"/>
              </a:ext>
            </a:extLst>
          </p:cNvPr>
          <p:cNvSpPr txBox="1"/>
          <p:nvPr/>
        </p:nvSpPr>
        <p:spPr>
          <a:xfrm>
            <a:off x="8477249" y="6174824"/>
            <a:ext cx="149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‘Occupied territory’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DBEEEB-96CA-408C-B515-0A3DEDF9BB8C}"/>
              </a:ext>
            </a:extLst>
          </p:cNvPr>
          <p:cNvSpPr txBox="1"/>
          <p:nvPr/>
        </p:nvSpPr>
        <p:spPr>
          <a:xfrm>
            <a:off x="10711075" y="6197424"/>
            <a:ext cx="149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 and US Relationship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CB6191-D1C7-4F01-9B86-D89D9EDE87B0}"/>
              </a:ext>
            </a:extLst>
          </p:cNvPr>
          <p:cNvSpPr txBox="1"/>
          <p:nvPr/>
        </p:nvSpPr>
        <p:spPr>
          <a:xfrm>
            <a:off x="9498498" y="6174824"/>
            <a:ext cx="149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in Gaza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2EFA49-6111-40C7-869C-5B2E2E3A1206}"/>
              </a:ext>
            </a:extLst>
          </p:cNvPr>
          <p:cNvCxnSpPr/>
          <p:nvPr/>
        </p:nvCxnSpPr>
        <p:spPr>
          <a:xfrm flipH="1" flipV="1">
            <a:off x="1381540" y="324073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AC0B5E-0B25-41CB-8250-0833CCFE1B3A}"/>
              </a:ext>
            </a:extLst>
          </p:cNvPr>
          <p:cNvCxnSpPr/>
          <p:nvPr/>
        </p:nvCxnSpPr>
        <p:spPr>
          <a:xfrm flipH="1" flipV="1">
            <a:off x="2938670" y="362016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0655D2-9471-4B1E-A5D6-35E8BD725061}"/>
              </a:ext>
            </a:extLst>
          </p:cNvPr>
          <p:cNvCxnSpPr/>
          <p:nvPr/>
        </p:nvCxnSpPr>
        <p:spPr>
          <a:xfrm flipH="1" flipV="1">
            <a:off x="5702577" y="522596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E1EA8B-4445-4011-9E4A-C8BE5ADFA9A1}"/>
              </a:ext>
            </a:extLst>
          </p:cNvPr>
          <p:cNvCxnSpPr/>
          <p:nvPr/>
        </p:nvCxnSpPr>
        <p:spPr>
          <a:xfrm flipH="1" flipV="1">
            <a:off x="4566202" y="343650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55711A5-6B2D-4783-8746-6D30070951CD}"/>
              </a:ext>
            </a:extLst>
          </p:cNvPr>
          <p:cNvCxnSpPr/>
          <p:nvPr/>
        </p:nvCxnSpPr>
        <p:spPr>
          <a:xfrm flipH="1" flipV="1">
            <a:off x="10578554" y="313844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FCE5690-CE02-428B-A822-98B25B962157}"/>
              </a:ext>
            </a:extLst>
          </p:cNvPr>
          <p:cNvCxnSpPr/>
          <p:nvPr/>
        </p:nvCxnSpPr>
        <p:spPr>
          <a:xfrm flipH="1" flipV="1">
            <a:off x="9517130" y="359459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715F1DA-7955-4568-A193-C3E986C01A7D}"/>
              </a:ext>
            </a:extLst>
          </p:cNvPr>
          <p:cNvCxnSpPr/>
          <p:nvPr/>
        </p:nvCxnSpPr>
        <p:spPr>
          <a:xfrm flipH="1" flipV="1">
            <a:off x="6619879" y="516654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1BCEE9-6D2B-483E-92E8-49D39ECE3432}"/>
              </a:ext>
            </a:extLst>
          </p:cNvPr>
          <p:cNvCxnSpPr/>
          <p:nvPr/>
        </p:nvCxnSpPr>
        <p:spPr>
          <a:xfrm flipH="1" flipV="1">
            <a:off x="7521849" y="516654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6071326-63FC-4613-B9BB-9C8487895D03}"/>
              </a:ext>
            </a:extLst>
          </p:cNvPr>
          <p:cNvCxnSpPr/>
          <p:nvPr/>
        </p:nvCxnSpPr>
        <p:spPr>
          <a:xfrm flipH="1" flipV="1">
            <a:off x="8414510" y="370153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829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80A5D-FAB8-4366-BE54-2DB2160FB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782" y="-410991"/>
            <a:ext cx="10515600" cy="1325563"/>
          </a:xfrm>
        </p:spPr>
        <p:txBody>
          <a:bodyPr/>
          <a:lstStyle/>
          <a:p>
            <a:r>
              <a:rPr lang="en-US" dirty="0"/>
              <a:t>I want to know more about…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6EEBFC-8888-4470-B5EC-5C1A6AD7E176}"/>
              </a:ext>
            </a:extLst>
          </p:cNvPr>
          <p:cNvCxnSpPr/>
          <p:nvPr/>
        </p:nvCxnSpPr>
        <p:spPr>
          <a:xfrm>
            <a:off x="371061" y="6169709"/>
            <a:ext cx="115426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49CE06-CC0E-4A1C-A2EB-A5EEEE416A06}"/>
              </a:ext>
            </a:extLst>
          </p:cNvPr>
          <p:cNvCxnSpPr/>
          <p:nvPr/>
        </p:nvCxnSpPr>
        <p:spPr>
          <a:xfrm flipV="1">
            <a:off x="371061" y="33952"/>
            <a:ext cx="0" cy="61357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FAF0868-33BF-401A-BEDC-1F894EC137EA}"/>
              </a:ext>
            </a:extLst>
          </p:cNvPr>
          <p:cNvSpPr txBox="1"/>
          <p:nvPr/>
        </p:nvSpPr>
        <p:spPr>
          <a:xfrm>
            <a:off x="225287" y="6169709"/>
            <a:ext cx="1404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middle east politics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C9F286-63EE-441D-A4FE-EB22D42680FE}"/>
              </a:ext>
            </a:extLst>
          </p:cNvPr>
          <p:cNvSpPr txBox="1"/>
          <p:nvPr/>
        </p:nvSpPr>
        <p:spPr>
          <a:xfrm>
            <a:off x="1431235" y="6190408"/>
            <a:ext cx="178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IL-Palestine relationship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AEDCF7-A213-4D55-9F0F-E76791E81875}"/>
              </a:ext>
            </a:extLst>
          </p:cNvPr>
          <p:cNvSpPr txBox="1"/>
          <p:nvPr/>
        </p:nvSpPr>
        <p:spPr>
          <a:xfrm>
            <a:off x="3021496" y="6169709"/>
            <a:ext cx="165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IL-Palestine timeline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74DCA-037F-4802-ADF7-048564C46C38}"/>
              </a:ext>
            </a:extLst>
          </p:cNvPr>
          <p:cNvSpPr txBox="1"/>
          <p:nvPr/>
        </p:nvSpPr>
        <p:spPr>
          <a:xfrm>
            <a:off x="4585252" y="6182961"/>
            <a:ext cx="149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LGBTQ in 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7C0B1F-A6C2-40D5-A5F8-A46074C1C8D5}"/>
              </a:ext>
            </a:extLst>
          </p:cNvPr>
          <p:cNvSpPr txBox="1"/>
          <p:nvPr/>
        </p:nvSpPr>
        <p:spPr>
          <a:xfrm>
            <a:off x="5861813" y="6169708"/>
            <a:ext cx="1198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Israeli food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93B837-0ED7-490D-B178-E5F461B318CF}"/>
              </a:ext>
            </a:extLst>
          </p:cNvPr>
          <p:cNvSpPr txBox="1"/>
          <p:nvPr/>
        </p:nvSpPr>
        <p:spPr>
          <a:xfrm>
            <a:off x="6765237" y="6174824"/>
            <a:ext cx="1198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Israeli nature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F521EF-E5CF-40C8-B774-1C39A98E10C9}"/>
              </a:ext>
            </a:extLst>
          </p:cNvPr>
          <p:cNvSpPr txBox="1"/>
          <p:nvPr/>
        </p:nvSpPr>
        <p:spPr>
          <a:xfrm>
            <a:off x="7657271" y="6175428"/>
            <a:ext cx="149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5A8A1C-18ED-4AD1-9086-70F5EF9352FD}"/>
              </a:ext>
            </a:extLst>
          </p:cNvPr>
          <p:cNvSpPr txBox="1"/>
          <p:nvPr/>
        </p:nvSpPr>
        <p:spPr>
          <a:xfrm>
            <a:off x="8477249" y="6174824"/>
            <a:ext cx="149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‘Occupied territory’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DBEEEB-96CA-408C-B515-0A3DEDF9BB8C}"/>
              </a:ext>
            </a:extLst>
          </p:cNvPr>
          <p:cNvSpPr txBox="1"/>
          <p:nvPr/>
        </p:nvSpPr>
        <p:spPr>
          <a:xfrm>
            <a:off x="10711075" y="6197424"/>
            <a:ext cx="149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 and US Relationship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CB6191-D1C7-4F01-9B86-D89D9EDE87B0}"/>
              </a:ext>
            </a:extLst>
          </p:cNvPr>
          <p:cNvSpPr txBox="1"/>
          <p:nvPr/>
        </p:nvSpPr>
        <p:spPr>
          <a:xfrm>
            <a:off x="9498498" y="6174824"/>
            <a:ext cx="149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in Gaza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2EFA49-6111-40C7-869C-5B2E2E3A1206}"/>
              </a:ext>
            </a:extLst>
          </p:cNvPr>
          <p:cNvCxnSpPr/>
          <p:nvPr/>
        </p:nvCxnSpPr>
        <p:spPr>
          <a:xfrm flipH="1" flipV="1">
            <a:off x="1381540" y="324073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AC0B5E-0B25-41CB-8250-0833CCFE1B3A}"/>
              </a:ext>
            </a:extLst>
          </p:cNvPr>
          <p:cNvCxnSpPr/>
          <p:nvPr/>
        </p:nvCxnSpPr>
        <p:spPr>
          <a:xfrm flipH="1" flipV="1">
            <a:off x="2938670" y="362016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0655D2-9471-4B1E-A5D6-35E8BD725061}"/>
              </a:ext>
            </a:extLst>
          </p:cNvPr>
          <p:cNvCxnSpPr/>
          <p:nvPr/>
        </p:nvCxnSpPr>
        <p:spPr>
          <a:xfrm flipH="1" flipV="1">
            <a:off x="5702577" y="522596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E1EA8B-4445-4011-9E4A-C8BE5ADFA9A1}"/>
              </a:ext>
            </a:extLst>
          </p:cNvPr>
          <p:cNvCxnSpPr/>
          <p:nvPr/>
        </p:nvCxnSpPr>
        <p:spPr>
          <a:xfrm flipH="1" flipV="1">
            <a:off x="4566202" y="343650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55711A5-6B2D-4783-8746-6D30070951CD}"/>
              </a:ext>
            </a:extLst>
          </p:cNvPr>
          <p:cNvCxnSpPr/>
          <p:nvPr/>
        </p:nvCxnSpPr>
        <p:spPr>
          <a:xfrm flipH="1" flipV="1">
            <a:off x="10578554" y="313844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FCE5690-CE02-428B-A822-98B25B962157}"/>
              </a:ext>
            </a:extLst>
          </p:cNvPr>
          <p:cNvCxnSpPr/>
          <p:nvPr/>
        </p:nvCxnSpPr>
        <p:spPr>
          <a:xfrm flipH="1" flipV="1">
            <a:off x="9517130" y="359459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715F1DA-7955-4568-A193-C3E986C01A7D}"/>
              </a:ext>
            </a:extLst>
          </p:cNvPr>
          <p:cNvCxnSpPr/>
          <p:nvPr/>
        </p:nvCxnSpPr>
        <p:spPr>
          <a:xfrm flipH="1" flipV="1">
            <a:off x="6619879" y="516654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1BCEE9-6D2B-483E-92E8-49D39ECE3432}"/>
              </a:ext>
            </a:extLst>
          </p:cNvPr>
          <p:cNvCxnSpPr/>
          <p:nvPr/>
        </p:nvCxnSpPr>
        <p:spPr>
          <a:xfrm flipH="1" flipV="1">
            <a:off x="7521849" y="516654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6071326-63FC-4613-B9BB-9C8487895D03}"/>
              </a:ext>
            </a:extLst>
          </p:cNvPr>
          <p:cNvCxnSpPr/>
          <p:nvPr/>
        </p:nvCxnSpPr>
        <p:spPr>
          <a:xfrm flipH="1" flipV="1">
            <a:off x="8414510" y="370153"/>
            <a:ext cx="38100" cy="581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666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4855-68FA-469D-B24E-2EA308DA7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990" y="-368801"/>
            <a:ext cx="10515600" cy="1325563"/>
          </a:xfrm>
        </p:spPr>
        <p:txBody>
          <a:bodyPr/>
          <a:lstStyle/>
          <a:p>
            <a:r>
              <a:rPr lang="en-US" dirty="0"/>
              <a:t>Something I love about IL</a:t>
            </a: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3C215BF-4C56-40E8-971B-BD718F01C9AB}"/>
              </a:ext>
            </a:extLst>
          </p:cNvPr>
          <p:cNvSpPr/>
          <p:nvPr/>
        </p:nvSpPr>
        <p:spPr>
          <a:xfrm>
            <a:off x="9300034" y="4203323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56554E75-7C2C-4ECF-A464-08B13CAB80CC}"/>
              </a:ext>
            </a:extLst>
          </p:cNvPr>
          <p:cNvSpPr/>
          <p:nvPr/>
        </p:nvSpPr>
        <p:spPr>
          <a:xfrm>
            <a:off x="10548686" y="1617621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E42E7E31-4CC2-4D14-BF60-5CA8359DE617}"/>
              </a:ext>
            </a:extLst>
          </p:cNvPr>
          <p:cNvSpPr/>
          <p:nvPr/>
        </p:nvSpPr>
        <p:spPr>
          <a:xfrm>
            <a:off x="4677275" y="452083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6DB6E1BC-B152-45DB-BD6A-C68CED04005C}"/>
              </a:ext>
            </a:extLst>
          </p:cNvPr>
          <p:cNvSpPr/>
          <p:nvPr/>
        </p:nvSpPr>
        <p:spPr>
          <a:xfrm>
            <a:off x="10548686" y="-53181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5A1E7-9AED-440A-9067-4686F6C76876}"/>
              </a:ext>
            </a:extLst>
          </p:cNvPr>
          <p:cNvSpPr/>
          <p:nvPr/>
        </p:nvSpPr>
        <p:spPr>
          <a:xfrm>
            <a:off x="9274843" y="815181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87FC51E8-6F48-4A00-96E5-3DE1B106A6C3}"/>
              </a:ext>
            </a:extLst>
          </p:cNvPr>
          <p:cNvSpPr/>
          <p:nvPr/>
        </p:nvSpPr>
        <p:spPr>
          <a:xfrm>
            <a:off x="7555830" y="1329115"/>
            <a:ext cx="1844841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87D80F2F-EED2-43A4-8FA8-E322A3EFB403}"/>
              </a:ext>
            </a:extLst>
          </p:cNvPr>
          <p:cNvSpPr/>
          <p:nvPr/>
        </p:nvSpPr>
        <p:spPr>
          <a:xfrm>
            <a:off x="8000999" y="65632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80ECB8BF-E729-4D99-A304-087261DA8C40}"/>
              </a:ext>
            </a:extLst>
          </p:cNvPr>
          <p:cNvSpPr/>
          <p:nvPr/>
        </p:nvSpPr>
        <p:spPr>
          <a:xfrm>
            <a:off x="6302541" y="511197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4B4EAB19-C78C-4E1B-A150-2A5900F4A5CB}"/>
              </a:ext>
            </a:extLst>
          </p:cNvPr>
          <p:cNvSpPr/>
          <p:nvPr/>
        </p:nvSpPr>
        <p:spPr>
          <a:xfrm>
            <a:off x="5664616" y="3467243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B96DCDC6-41CD-4726-BE73-BC90DFEBD75C}"/>
              </a:ext>
            </a:extLst>
          </p:cNvPr>
          <p:cNvSpPr/>
          <p:nvPr/>
        </p:nvSpPr>
        <p:spPr>
          <a:xfrm>
            <a:off x="10595559" y="3150873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6F116A4B-FC24-409F-802D-9FFAB79BFDB2}"/>
              </a:ext>
            </a:extLst>
          </p:cNvPr>
          <p:cNvSpPr/>
          <p:nvPr/>
        </p:nvSpPr>
        <p:spPr>
          <a:xfrm>
            <a:off x="6605337" y="4730726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315CFCCE-FF04-4678-AF84-230F6AFCCCE8}"/>
              </a:ext>
            </a:extLst>
          </p:cNvPr>
          <p:cNvSpPr/>
          <p:nvPr/>
        </p:nvSpPr>
        <p:spPr>
          <a:xfrm>
            <a:off x="7732796" y="3629525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56CF2E00-B985-4211-90F8-603A163A9B0F}"/>
              </a:ext>
            </a:extLst>
          </p:cNvPr>
          <p:cNvSpPr/>
          <p:nvPr/>
        </p:nvSpPr>
        <p:spPr>
          <a:xfrm>
            <a:off x="8771021" y="2233570"/>
            <a:ext cx="1979695" cy="1969753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F7E7D2FF-B102-4179-B796-DA5D125D0D5C}"/>
              </a:ext>
            </a:extLst>
          </p:cNvPr>
          <p:cNvSpPr/>
          <p:nvPr/>
        </p:nvSpPr>
        <p:spPr>
          <a:xfrm>
            <a:off x="6694570" y="2492395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1DB86317-266A-4DA6-8E05-0E2B8F8DDD3E}"/>
              </a:ext>
            </a:extLst>
          </p:cNvPr>
          <p:cNvSpPr/>
          <p:nvPr/>
        </p:nvSpPr>
        <p:spPr>
          <a:xfrm>
            <a:off x="4427371" y="1630362"/>
            <a:ext cx="2330113" cy="1999163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Heart 18">
            <a:extLst>
              <a:ext uri="{FF2B5EF4-FFF2-40B4-BE49-F238E27FC236}">
                <a16:creationId xmlns:a16="http://schemas.microsoft.com/office/drawing/2014/main" id="{2C82CF31-FD75-4E58-8060-CF5B5A3D89B9}"/>
              </a:ext>
            </a:extLst>
          </p:cNvPr>
          <p:cNvSpPr/>
          <p:nvPr/>
        </p:nvSpPr>
        <p:spPr>
          <a:xfrm>
            <a:off x="3021682" y="452083"/>
            <a:ext cx="1552074" cy="204031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id="{0CEEB793-8599-4CFF-9278-E10E23285221}"/>
              </a:ext>
            </a:extLst>
          </p:cNvPr>
          <p:cNvSpPr/>
          <p:nvPr/>
        </p:nvSpPr>
        <p:spPr>
          <a:xfrm>
            <a:off x="8097064" y="5205075"/>
            <a:ext cx="1732735" cy="1583950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7DF21A9A-7FAC-4445-A071-ECE796568AE4}"/>
              </a:ext>
            </a:extLst>
          </p:cNvPr>
          <p:cNvSpPr/>
          <p:nvPr/>
        </p:nvSpPr>
        <p:spPr>
          <a:xfrm>
            <a:off x="10555203" y="4955087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5E961467-036C-4339-AD98-D3827257ED8A}"/>
              </a:ext>
            </a:extLst>
          </p:cNvPr>
          <p:cNvSpPr/>
          <p:nvPr/>
        </p:nvSpPr>
        <p:spPr>
          <a:xfrm>
            <a:off x="2967789" y="2349762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B531A161-CD31-4B7B-ADA1-6A6752CC62E2}"/>
              </a:ext>
            </a:extLst>
          </p:cNvPr>
          <p:cNvSpPr/>
          <p:nvPr/>
        </p:nvSpPr>
        <p:spPr>
          <a:xfrm>
            <a:off x="1365083" y="1018904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C40F76F5-414D-4C88-BDEE-4050A0772C91}"/>
              </a:ext>
            </a:extLst>
          </p:cNvPr>
          <p:cNvSpPr/>
          <p:nvPr/>
        </p:nvSpPr>
        <p:spPr>
          <a:xfrm>
            <a:off x="3887327" y="3438065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7F1A8AA6-B683-4693-9E80-73160232C5C2}"/>
              </a:ext>
            </a:extLst>
          </p:cNvPr>
          <p:cNvSpPr/>
          <p:nvPr/>
        </p:nvSpPr>
        <p:spPr>
          <a:xfrm>
            <a:off x="132347" y="0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DC7DB717-7EEC-4D46-A33F-35B8CA575008}"/>
              </a:ext>
            </a:extLst>
          </p:cNvPr>
          <p:cNvSpPr/>
          <p:nvPr/>
        </p:nvSpPr>
        <p:spPr>
          <a:xfrm>
            <a:off x="54646" y="3405164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art 26">
            <a:extLst>
              <a:ext uri="{FF2B5EF4-FFF2-40B4-BE49-F238E27FC236}">
                <a16:creationId xmlns:a16="http://schemas.microsoft.com/office/drawing/2014/main" id="{201DE5B3-A376-4E1F-92EF-43014A5148BB}"/>
              </a:ext>
            </a:extLst>
          </p:cNvPr>
          <p:cNvSpPr/>
          <p:nvPr/>
        </p:nvSpPr>
        <p:spPr>
          <a:xfrm>
            <a:off x="1378492" y="2477272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art 27">
            <a:extLst>
              <a:ext uri="{FF2B5EF4-FFF2-40B4-BE49-F238E27FC236}">
                <a16:creationId xmlns:a16="http://schemas.microsoft.com/office/drawing/2014/main" id="{05061203-C7AA-46A9-9CCA-15A039B32D1E}"/>
              </a:ext>
            </a:extLst>
          </p:cNvPr>
          <p:cNvSpPr/>
          <p:nvPr/>
        </p:nvSpPr>
        <p:spPr>
          <a:xfrm>
            <a:off x="2867025" y="5285475"/>
            <a:ext cx="1842334" cy="1503549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art 28">
            <a:extLst>
              <a:ext uri="{FF2B5EF4-FFF2-40B4-BE49-F238E27FC236}">
                <a16:creationId xmlns:a16="http://schemas.microsoft.com/office/drawing/2014/main" id="{33887AF9-68F6-41AA-A089-47154F909BCC}"/>
              </a:ext>
            </a:extLst>
          </p:cNvPr>
          <p:cNvSpPr/>
          <p:nvPr/>
        </p:nvSpPr>
        <p:spPr>
          <a:xfrm>
            <a:off x="1552074" y="3813653"/>
            <a:ext cx="2305803" cy="1715231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83592DAB-DB04-4687-A752-1C106B3FCE0D}"/>
              </a:ext>
            </a:extLst>
          </p:cNvPr>
          <p:cNvSpPr/>
          <p:nvPr/>
        </p:nvSpPr>
        <p:spPr>
          <a:xfrm>
            <a:off x="4738435" y="4774447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art 30">
            <a:extLst>
              <a:ext uri="{FF2B5EF4-FFF2-40B4-BE49-F238E27FC236}">
                <a16:creationId xmlns:a16="http://schemas.microsoft.com/office/drawing/2014/main" id="{0A70FD59-7275-4105-AF88-460EB284AB35}"/>
              </a:ext>
            </a:extLst>
          </p:cNvPr>
          <p:cNvSpPr/>
          <p:nvPr/>
        </p:nvSpPr>
        <p:spPr>
          <a:xfrm>
            <a:off x="132347" y="4922839"/>
            <a:ext cx="2009274" cy="183594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art 31">
            <a:extLst>
              <a:ext uri="{FF2B5EF4-FFF2-40B4-BE49-F238E27FC236}">
                <a16:creationId xmlns:a16="http://schemas.microsoft.com/office/drawing/2014/main" id="{48642196-F890-439F-A4BA-5CA53BB93BFC}"/>
              </a:ext>
            </a:extLst>
          </p:cNvPr>
          <p:cNvSpPr/>
          <p:nvPr/>
        </p:nvSpPr>
        <p:spPr>
          <a:xfrm>
            <a:off x="54646" y="1825311"/>
            <a:ext cx="1552074" cy="1325562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art 32">
            <a:extLst>
              <a:ext uri="{FF2B5EF4-FFF2-40B4-BE49-F238E27FC236}">
                <a16:creationId xmlns:a16="http://schemas.microsoft.com/office/drawing/2014/main" id="{84B86D28-C1FF-4B03-8798-FD07939C4412}"/>
              </a:ext>
            </a:extLst>
          </p:cNvPr>
          <p:cNvSpPr/>
          <p:nvPr/>
        </p:nvSpPr>
        <p:spPr>
          <a:xfrm>
            <a:off x="5927311" y="5821443"/>
            <a:ext cx="1151267" cy="967581"/>
          </a:xfrm>
          <a:prstGeom prst="hear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87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7936C-9D78-4C68-A1F7-D5792F309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5428"/>
            <a:ext cx="10515600" cy="1325563"/>
          </a:xfrm>
        </p:spPr>
        <p:txBody>
          <a:bodyPr/>
          <a:lstStyle/>
          <a:p>
            <a:r>
              <a:rPr lang="en-US" dirty="0"/>
              <a:t>Someone told me this about ISRAEL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D1AC39C-96D9-4CF8-8F06-C37CFB483E0C}"/>
              </a:ext>
            </a:extLst>
          </p:cNvPr>
          <p:cNvSpPr/>
          <p:nvPr/>
        </p:nvSpPr>
        <p:spPr>
          <a:xfrm>
            <a:off x="77203" y="2798428"/>
            <a:ext cx="2887579" cy="1732548"/>
          </a:xfrm>
          <a:prstGeom prst="wedgeRoundRect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3640BF4-0D1D-4EFF-8E67-CF5B7B469B85}"/>
              </a:ext>
            </a:extLst>
          </p:cNvPr>
          <p:cNvSpPr/>
          <p:nvPr/>
        </p:nvSpPr>
        <p:spPr>
          <a:xfrm>
            <a:off x="9168063" y="2212977"/>
            <a:ext cx="2887579" cy="1732548"/>
          </a:xfrm>
          <a:prstGeom prst="wedgeRoundRect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7B6491D-C8A5-4220-96A6-19BFA5F4B092}"/>
              </a:ext>
            </a:extLst>
          </p:cNvPr>
          <p:cNvSpPr/>
          <p:nvPr/>
        </p:nvSpPr>
        <p:spPr>
          <a:xfrm>
            <a:off x="6645442" y="767515"/>
            <a:ext cx="2398295" cy="1445462"/>
          </a:xfrm>
          <a:prstGeom prst="wedgeRoundRect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DE6293-9F9C-4F8A-82F5-24BF556C065E}"/>
              </a:ext>
            </a:extLst>
          </p:cNvPr>
          <p:cNvSpPr/>
          <p:nvPr/>
        </p:nvSpPr>
        <p:spPr>
          <a:xfrm>
            <a:off x="9176084" y="73861"/>
            <a:ext cx="2887579" cy="1732548"/>
          </a:xfrm>
          <a:prstGeom prst="wedgeRoundRect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949272B-A95C-41EE-93FB-3689D1779C81}"/>
              </a:ext>
            </a:extLst>
          </p:cNvPr>
          <p:cNvSpPr/>
          <p:nvPr/>
        </p:nvSpPr>
        <p:spPr>
          <a:xfrm>
            <a:off x="1403683" y="4659652"/>
            <a:ext cx="2887579" cy="1732548"/>
          </a:xfrm>
          <a:prstGeom prst="wedgeRoundRect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3615746-9A04-49F4-8520-A5C1E0F9A793}"/>
              </a:ext>
            </a:extLst>
          </p:cNvPr>
          <p:cNvSpPr/>
          <p:nvPr/>
        </p:nvSpPr>
        <p:spPr>
          <a:xfrm>
            <a:off x="3625516" y="681037"/>
            <a:ext cx="2887579" cy="1732548"/>
          </a:xfrm>
          <a:prstGeom prst="wedgeRoundRect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20A43DF1-BD91-4E6F-AC5D-D2BB8241BCFD}"/>
              </a:ext>
            </a:extLst>
          </p:cNvPr>
          <p:cNvSpPr/>
          <p:nvPr/>
        </p:nvSpPr>
        <p:spPr>
          <a:xfrm>
            <a:off x="7443537" y="4212813"/>
            <a:ext cx="2887579" cy="1732548"/>
          </a:xfrm>
          <a:prstGeom prst="wedgeRoundRect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482029D-D7B4-470E-83A0-6D131952B57A}"/>
              </a:ext>
            </a:extLst>
          </p:cNvPr>
          <p:cNvSpPr/>
          <p:nvPr/>
        </p:nvSpPr>
        <p:spPr>
          <a:xfrm>
            <a:off x="4423610" y="4530976"/>
            <a:ext cx="2887579" cy="1732548"/>
          </a:xfrm>
          <a:prstGeom prst="wedgeRoundRect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515533D-EDA9-4E17-BE98-16615B8C81A7}"/>
              </a:ext>
            </a:extLst>
          </p:cNvPr>
          <p:cNvSpPr/>
          <p:nvPr/>
        </p:nvSpPr>
        <p:spPr>
          <a:xfrm>
            <a:off x="3302672" y="2662071"/>
            <a:ext cx="2887579" cy="1732548"/>
          </a:xfrm>
          <a:prstGeom prst="wedgeRoundRect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BEBA8A5-5698-4F69-912C-8F094EE0ABEF}"/>
              </a:ext>
            </a:extLst>
          </p:cNvPr>
          <p:cNvSpPr/>
          <p:nvPr/>
        </p:nvSpPr>
        <p:spPr>
          <a:xfrm>
            <a:off x="6220329" y="2446925"/>
            <a:ext cx="2887579" cy="1732548"/>
          </a:xfrm>
          <a:prstGeom prst="wedgeRoundRect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AEA12C56-9D01-4C62-B516-B2E8444D416B}"/>
              </a:ext>
            </a:extLst>
          </p:cNvPr>
          <p:cNvSpPr/>
          <p:nvPr/>
        </p:nvSpPr>
        <p:spPr>
          <a:xfrm>
            <a:off x="196515" y="623972"/>
            <a:ext cx="2887579" cy="1732548"/>
          </a:xfrm>
          <a:prstGeom prst="wedgeRoundRect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F10AF92-E69D-4C3D-B431-7C64D62972A7}"/>
              </a:ext>
            </a:extLst>
          </p:cNvPr>
          <p:cNvSpPr/>
          <p:nvPr/>
        </p:nvSpPr>
        <p:spPr>
          <a:xfrm>
            <a:off x="10595811" y="4146470"/>
            <a:ext cx="1223209" cy="2245729"/>
          </a:xfrm>
          <a:prstGeom prst="wedgeRoundRect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DED219B-72FA-4E55-A73A-34143BB499F2}"/>
              </a:ext>
            </a:extLst>
          </p:cNvPr>
          <p:cNvSpPr/>
          <p:nvPr/>
        </p:nvSpPr>
        <p:spPr>
          <a:xfrm>
            <a:off x="8406064" y="6141540"/>
            <a:ext cx="2189747" cy="501317"/>
          </a:xfrm>
          <a:prstGeom prst="wedgeRoundRect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086C48B-91E3-43E7-8A82-67C30DECD278}"/>
              </a:ext>
            </a:extLst>
          </p:cNvPr>
          <p:cNvSpPr/>
          <p:nvPr/>
        </p:nvSpPr>
        <p:spPr>
          <a:xfrm>
            <a:off x="77203" y="4791080"/>
            <a:ext cx="1061785" cy="1732548"/>
          </a:xfrm>
          <a:prstGeom prst="wedgeRoundRect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3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55B4C-B99B-4AC4-9125-D69CFB8A6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US" dirty="0"/>
              <a:t>it’s a Hard Knock Life.. Something difficult in My Relationship with Israel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BA0764A-C5CE-4603-AB78-02A3E7C73C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55243"/>
              </p:ext>
            </p:extLst>
          </p:nvPr>
        </p:nvGraphicFramePr>
        <p:xfrm>
          <a:off x="240631" y="1343818"/>
          <a:ext cx="11562348" cy="52855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0587">
                  <a:extLst>
                    <a:ext uri="{9D8B030D-6E8A-4147-A177-3AD203B41FA5}">
                      <a16:colId xmlns:a16="http://schemas.microsoft.com/office/drawing/2014/main" val="1582169115"/>
                    </a:ext>
                  </a:extLst>
                </a:gridCol>
                <a:gridCol w="2890587">
                  <a:extLst>
                    <a:ext uri="{9D8B030D-6E8A-4147-A177-3AD203B41FA5}">
                      <a16:colId xmlns:a16="http://schemas.microsoft.com/office/drawing/2014/main" val="3935494983"/>
                    </a:ext>
                  </a:extLst>
                </a:gridCol>
                <a:gridCol w="2890587">
                  <a:extLst>
                    <a:ext uri="{9D8B030D-6E8A-4147-A177-3AD203B41FA5}">
                      <a16:colId xmlns:a16="http://schemas.microsoft.com/office/drawing/2014/main" val="1478794543"/>
                    </a:ext>
                  </a:extLst>
                </a:gridCol>
                <a:gridCol w="2890587">
                  <a:extLst>
                    <a:ext uri="{9D8B030D-6E8A-4147-A177-3AD203B41FA5}">
                      <a16:colId xmlns:a16="http://schemas.microsoft.com/office/drawing/2014/main" val="576970666"/>
                    </a:ext>
                  </a:extLst>
                </a:gridCol>
              </a:tblGrid>
              <a:tr h="13213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377311"/>
                  </a:ext>
                </a:extLst>
              </a:tr>
              <a:tr h="13213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03491"/>
                  </a:ext>
                </a:extLst>
              </a:tr>
              <a:tr h="13213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637467"/>
                  </a:ext>
                </a:extLst>
              </a:tr>
              <a:tr h="13213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68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278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169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Abadi</vt:lpstr>
      <vt:lpstr>Arial</vt:lpstr>
      <vt:lpstr>Calibri</vt:lpstr>
      <vt:lpstr>Calibri Light</vt:lpstr>
      <vt:lpstr>Office Theme</vt:lpstr>
      <vt:lpstr>Israel in a picture </vt:lpstr>
      <vt:lpstr>My Jewish Life in a picture </vt:lpstr>
      <vt:lpstr>I wonder what does _sport\music\lgbtq+\food\Christianity…____ look like in IL </vt:lpstr>
      <vt:lpstr>I have a Question! </vt:lpstr>
      <vt:lpstr>I think I know a lot about…</vt:lpstr>
      <vt:lpstr>I want to know more about…</vt:lpstr>
      <vt:lpstr>Something I love about IL</vt:lpstr>
      <vt:lpstr>Someone told me this about ISRAEL</vt:lpstr>
      <vt:lpstr>it’s a Hard Knock Life.. Something difficult in My Relationship with Israel</vt:lpstr>
      <vt:lpstr>Me &amp; Israel is Like.. </vt:lpstr>
      <vt:lpstr>My Jewish Identetity is… </vt:lpstr>
      <vt:lpstr>Coming Up Next.. What would you like to read about?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 in a picture </dc:title>
  <dc:creator>Mala Hod</dc:creator>
  <cp:lastModifiedBy>Mala Hod</cp:lastModifiedBy>
  <cp:revision>1</cp:revision>
  <dcterms:created xsi:type="dcterms:W3CDTF">2021-09-30T17:43:10Z</dcterms:created>
  <dcterms:modified xsi:type="dcterms:W3CDTF">2021-09-30T18:44:45Z</dcterms:modified>
</cp:coreProperties>
</file>