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1481" r:id="rId3"/>
    <p:sldId id="1480" r:id="rId4"/>
    <p:sldId id="1467" r:id="rId5"/>
    <p:sldId id="1482" r:id="rId6"/>
    <p:sldId id="1484" r:id="rId7"/>
    <p:sldId id="1485" r:id="rId8"/>
    <p:sldId id="1490" r:id="rId9"/>
    <p:sldId id="1489" r:id="rId10"/>
    <p:sldId id="14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CB8F9-E7B7-4585-9125-551F8C143C54}" v="7" dt="2023-06-22T08:51:33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he, Moran" userId="ce62335a-6b37-4caf-a9dd-73935620c958" providerId="ADAL" clId="{1D5CB8F9-E7B7-4585-9125-551F8C143C54}"/>
    <pc:docChg chg="undo custSel addSld modSld">
      <pc:chgData name="Moshe, Moran" userId="ce62335a-6b37-4caf-a9dd-73935620c958" providerId="ADAL" clId="{1D5CB8F9-E7B7-4585-9125-551F8C143C54}" dt="2023-06-22T08:52:22.836" v="27" actId="20577"/>
      <pc:docMkLst>
        <pc:docMk/>
      </pc:docMkLst>
      <pc:sldChg chg="modSp mod">
        <pc:chgData name="Moshe, Moran" userId="ce62335a-6b37-4caf-a9dd-73935620c958" providerId="ADAL" clId="{1D5CB8F9-E7B7-4585-9125-551F8C143C54}" dt="2023-06-22T08:52:22.836" v="27" actId="20577"/>
        <pc:sldMkLst>
          <pc:docMk/>
          <pc:sldMk cId="3217695401" sldId="263"/>
        </pc:sldMkLst>
        <pc:spChg chg="mod">
          <ac:chgData name="Moshe, Moran" userId="ce62335a-6b37-4caf-a9dd-73935620c958" providerId="ADAL" clId="{1D5CB8F9-E7B7-4585-9125-551F8C143C54}" dt="2023-06-22T08:52:22.836" v="27" actId="20577"/>
          <ac:spMkLst>
            <pc:docMk/>
            <pc:sldMk cId="3217695401" sldId="263"/>
            <ac:spMk id="6" creationId="{514E9CCB-5F54-A6DD-4475-944A950E620C}"/>
          </ac:spMkLst>
        </pc:spChg>
      </pc:sldChg>
      <pc:sldChg chg="addSp delSp modSp add mod">
        <pc:chgData name="Moshe, Moran" userId="ce62335a-6b37-4caf-a9dd-73935620c958" providerId="ADAL" clId="{1D5CB8F9-E7B7-4585-9125-551F8C143C54}" dt="2023-06-22T08:52:01.822" v="23" actId="20577"/>
        <pc:sldMkLst>
          <pc:docMk/>
          <pc:sldMk cId="1292460725" sldId="1490"/>
        </pc:sldMkLst>
        <pc:spChg chg="add">
          <ac:chgData name="Moshe, Moran" userId="ce62335a-6b37-4caf-a9dd-73935620c958" providerId="ADAL" clId="{1D5CB8F9-E7B7-4585-9125-551F8C143C54}" dt="2023-06-22T08:45:18.642" v="1"/>
          <ac:spMkLst>
            <pc:docMk/>
            <pc:sldMk cId="1292460725" sldId="1490"/>
            <ac:spMk id="3" creationId="{5C1C4348-2A84-B7D8-AA24-B238AF369091}"/>
          </ac:spMkLst>
        </pc:spChg>
        <pc:spChg chg="add del mod">
          <ac:chgData name="Moshe, Moran" userId="ce62335a-6b37-4caf-a9dd-73935620c958" providerId="ADAL" clId="{1D5CB8F9-E7B7-4585-9125-551F8C143C54}" dt="2023-06-22T08:45:26.079" v="6"/>
          <ac:spMkLst>
            <pc:docMk/>
            <pc:sldMk cId="1292460725" sldId="1490"/>
            <ac:spMk id="4" creationId="{FC6DB06A-2FFC-96DE-3D0F-D75BA9365C6E}"/>
          </ac:spMkLst>
        </pc:spChg>
        <pc:spChg chg="add del mod">
          <ac:chgData name="Moshe, Moran" userId="ce62335a-6b37-4caf-a9dd-73935620c958" providerId="ADAL" clId="{1D5CB8F9-E7B7-4585-9125-551F8C143C54}" dt="2023-06-22T08:52:01.822" v="23" actId="20577"/>
          <ac:spMkLst>
            <pc:docMk/>
            <pc:sldMk cId="1292460725" sldId="1490"/>
            <ac:spMk id="5" creationId="{B38DA380-7455-4DE1-BDEC-2EDF3CF60208}"/>
          </ac:spMkLst>
        </pc:spChg>
        <pc:spChg chg="add del mod">
          <ac:chgData name="Moshe, Moran" userId="ce62335a-6b37-4caf-a9dd-73935620c958" providerId="ADAL" clId="{1D5CB8F9-E7B7-4585-9125-551F8C143C54}" dt="2023-06-22T08:51:33.973" v="14"/>
          <ac:spMkLst>
            <pc:docMk/>
            <pc:sldMk cId="1292460725" sldId="1490"/>
            <ac:spMk id="6" creationId="{D3B09B80-F796-F042-26B6-97B7D6E66E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B257-E032-422E-B8AD-5431AF892A9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A415-76C8-49CA-8698-A77801A8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1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279A-C3E7-B057-4AA7-AB20504EA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28FEC-111B-C53C-5F17-A89B3D7C1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B067-6408-4372-4A06-86ED6689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8279-1373-47DB-B8B0-92C14130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8065B-3D53-C8FA-EA19-C5513E12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6388-24E1-D86F-1B72-FEA9627B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981FB-8A74-067B-2139-AEB9F324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DE4EC-5CD4-E99F-C428-340BD03F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64CD-E3C3-7D61-981F-B618A4FB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3F1D-1B8E-19D7-6119-423F16F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C8C7E-B357-6871-8DE3-5F469BF88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84467-D745-04E1-7112-9A6C32BAD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C26C-38BD-2A38-BCD8-7C1075A8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0DC2E-DFBF-7002-5FB2-E7F8F47F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90B22-25E9-4D4F-664F-9BB9FB4F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A243-825B-6454-1F3E-EA55CB04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8B844-D819-693D-56EE-DFCCE028E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BB619-4E4A-0680-68CA-BE2A10EF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0E4D-0742-B790-99B2-F6206461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C69F-C778-FD06-1CDB-251E90DA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CFF7-FEC4-25AC-8199-E041A938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B98E-92F0-A564-04FD-67BBC4C4E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2B3A-C0FA-F00B-E55B-289D5CC2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0063D-9E3F-014A-F39B-A9E8D028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9076-6F63-C564-B3CC-A6402DE1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FB56-7DCE-4BAA-8700-FEC6015E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8A94-B2CC-9745-BC1C-09702F47D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F1DFD-C9A9-F67C-EF19-860584E8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FDC90-E6BE-5680-D1B4-D4BBE8F8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60AD-FEEA-D10A-13EB-203BEC73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B1631-70C3-98F2-A90D-3A5703DD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859D-3D9D-42A5-5876-EF452E3C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2C48C-02E9-0DFE-1CB8-FAFF77CED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9DBCC-E502-0922-2FF6-CAD078F6B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2711A-8192-C01C-753B-65574EF16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09819-D1BD-16DC-2AA3-C2C50AE3A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F708D-379B-DDC3-6006-76A37079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C9F25-F717-8BB6-EF72-5780F071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EE360-705E-275B-BA08-FABC5564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869-1C57-925B-1D6B-475AB150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94DF6-D993-5F13-8F69-F589F11B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EEF71-56CC-FF25-8E4F-999438F5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18A8-BAD5-3E6F-ABC7-CB0AB66B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73EEF-A166-0332-4674-8F705F3F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45EE6-7CC7-98F4-62C4-CEE1C4AF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69467-03AE-B7AA-1FD7-512247EE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3C1E-BDA6-720D-9E54-190C894A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FB5F-C9FA-6485-664F-A366E715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AF4E-8024-BA7D-A2AC-26100A71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C731E-83A1-1FD6-B1D0-70F8BCA3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4D24E-2C3D-2384-4E28-CE5C9289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D9B2-08DB-F0AF-EF67-EF89BEC1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F068-0B87-7FE9-9DB6-C91C8EA0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18F2D-E768-D296-14F6-9A67D1708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2-21BA-445D-F1D5-409CFA981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2DB91-AE35-8BE2-5AB9-5AA9327C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6B57F-7F55-EEAB-BCE0-552E8E2B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46F75-FACF-95F7-FAF1-84773019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86893-837A-4AD5-2440-638A3CFE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6E57F-ACF6-B477-C25A-751E2AFE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39685-97D6-91D2-7BAF-0A082A8AF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7CF7-968A-45EE-A264-67B5E782942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1A9A-B886-F6C6-025B-C8D0BD9BF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157BE-C3DE-4F0C-7B5C-6C878B22A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4BF6-E384-4098-AA44-780E210AD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rael_Defense_Forces_Emble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5461DCE7-C335-31A5-3A13-BD8A55C67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25064" y="5265112"/>
            <a:ext cx="1493768" cy="1381735"/>
          </a:xfrm>
          <a:prstGeom prst="rect">
            <a:avLst/>
          </a:prstGeom>
        </p:spPr>
      </p:pic>
      <p:sp>
        <p:nvSpPr>
          <p:cNvPr id="6" name="Title 13">
            <a:extLst>
              <a:ext uri="{FF2B5EF4-FFF2-40B4-BE49-F238E27FC236}">
                <a16:creationId xmlns:a16="http://schemas.microsoft.com/office/drawing/2014/main" id="{514E9CCB-5F54-A6DD-4475-944A950E620C}"/>
              </a:ext>
            </a:extLst>
          </p:cNvPr>
          <p:cNvSpPr txBox="1">
            <a:spLocks/>
          </p:cNvSpPr>
          <p:nvPr/>
        </p:nvSpPr>
        <p:spPr>
          <a:xfrm>
            <a:off x="4374346" y="376406"/>
            <a:ext cx="6721023" cy="3052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Présentation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à la </a:t>
            </a: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Délégation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8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Israélienne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5DB79-B7F8-09F3-4396-59DF6D9AEEC7}"/>
              </a:ext>
            </a:extLst>
          </p:cNvPr>
          <p:cNvSpPr txBox="1"/>
          <p:nvPr/>
        </p:nvSpPr>
        <p:spPr>
          <a:xfrm>
            <a:off x="4374346" y="3598185"/>
            <a:ext cx="5531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Israel Israeli, Attaché de Défense</a:t>
            </a:r>
          </a:p>
          <a:p>
            <a:endParaRPr lang="en-US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sz="2800" b="1" i="1" dirty="0" err="1">
                <a:latin typeface="David" panose="020E0502060401010101" pitchFamily="34" charset="-79"/>
                <a:cs typeface="David" panose="020E0502060401010101" pitchFamily="34" charset="-79"/>
              </a:rPr>
              <a:t>Juin</a:t>
            </a:r>
            <a:r>
              <a:rPr lang="en-US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 2023</a:t>
            </a:r>
            <a:endParaRPr lang="es-ES_tradnl" sz="2800" b="1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7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1626" b="175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1182477" y="2940146"/>
            <a:ext cx="9144000" cy="27778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0" b="1" dirty="0"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Merci</a:t>
            </a:r>
          </a:p>
          <a:p>
            <a:pPr>
              <a:spcAft>
                <a:spcPts val="600"/>
              </a:spcAft>
            </a:pPr>
            <a:endParaRPr lang="en-US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Armée de </a:t>
            </a:r>
            <a:r>
              <a:rPr lang="en-US" sz="4000" b="1" dirty="0" err="1">
                <a:latin typeface="David" panose="020E0502060401010101" pitchFamily="34" charset="-79"/>
                <a:cs typeface="David" panose="020E0502060401010101" pitchFamily="34" charset="-79"/>
              </a:rPr>
              <a:t>défense</a:t>
            </a:r>
            <a:r>
              <a:rPr lang="en-US" sz="4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dirty="0" err="1">
                <a:latin typeface="David" panose="020E0502060401010101" pitchFamily="34" charset="-79"/>
                <a:cs typeface="David" panose="020E0502060401010101" pitchFamily="34" charset="-79"/>
              </a:rPr>
              <a:t>d’Israël</a:t>
            </a:r>
            <a:endParaRPr lang="en-US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צ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בא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ה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גנה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ל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spcAft>
                <a:spcPts val="600"/>
              </a:spcAft>
            </a:pPr>
            <a:endParaRPr lang="en-US" sz="4000" b="1" dirty="0"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680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Moi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B6834CBE-987D-44D1-B199-55B9B192D3D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878875" y="5763060"/>
            <a:ext cx="1073489" cy="7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14830" y="349112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 </a:t>
            </a:r>
            <a:r>
              <a:rPr lang="en-US" sz="4000" b="1" kern="1200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famille</a:t>
            </a:r>
            <a:endParaRPr lang="en-US" sz="4000" b="1" kern="1200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sp>
        <p:nvSpPr>
          <p:cNvPr id="2" name="Freeform 6">
            <a:extLst>
              <a:ext uri="{FF2B5EF4-FFF2-40B4-BE49-F238E27FC236}">
                <a16:creationId xmlns:a16="http://schemas.microsoft.com/office/drawing/2014/main" id="{DEF0BE2E-5F2D-80D3-A25B-86396C1EF54B}"/>
              </a:ext>
            </a:extLst>
          </p:cNvPr>
          <p:cNvSpPr/>
          <p:nvPr/>
        </p:nvSpPr>
        <p:spPr>
          <a:xfrm>
            <a:off x="214830" y="5297161"/>
            <a:ext cx="2023546" cy="1394210"/>
          </a:xfrm>
          <a:custGeom>
            <a:avLst/>
            <a:gdLst/>
            <a:ahLst/>
            <a:cxnLst/>
            <a:rect l="l" t="t" r="r" b="b"/>
            <a:pathLst>
              <a:path w="2133600" h="1625600">
                <a:moveTo>
                  <a:pt x="2133600" y="0"/>
                </a:moveTo>
                <a:lnTo>
                  <a:pt x="2133600" y="1625600"/>
                </a:lnTo>
                <a:lnTo>
                  <a:pt x="1079500" y="1625600"/>
                </a:lnTo>
                <a:lnTo>
                  <a:pt x="247650" y="1625600"/>
                </a:lnTo>
                <a:cubicBezTo>
                  <a:pt x="247650" y="1625600"/>
                  <a:pt x="254000" y="1536700"/>
                  <a:pt x="228600" y="1498600"/>
                </a:cubicBezTo>
                <a:cubicBezTo>
                  <a:pt x="203200" y="1460500"/>
                  <a:pt x="190500" y="1422400"/>
                  <a:pt x="177800" y="1358900"/>
                </a:cubicBezTo>
                <a:cubicBezTo>
                  <a:pt x="165100" y="1295400"/>
                  <a:pt x="190500" y="1270000"/>
                  <a:pt x="190500" y="1257300"/>
                </a:cubicBezTo>
                <a:cubicBezTo>
                  <a:pt x="190500" y="1244600"/>
                  <a:pt x="190500" y="1143000"/>
                  <a:pt x="190500" y="1117600"/>
                </a:cubicBezTo>
                <a:cubicBezTo>
                  <a:pt x="190500" y="1092200"/>
                  <a:pt x="139700" y="1016000"/>
                  <a:pt x="115570" y="969010"/>
                </a:cubicBezTo>
                <a:cubicBezTo>
                  <a:pt x="91440" y="922020"/>
                  <a:pt x="114300" y="889000"/>
                  <a:pt x="115570" y="838200"/>
                </a:cubicBezTo>
                <a:cubicBezTo>
                  <a:pt x="116840" y="787400"/>
                  <a:pt x="101600" y="774700"/>
                  <a:pt x="101600" y="774700"/>
                </a:cubicBezTo>
                <a:cubicBezTo>
                  <a:pt x="101600" y="774700"/>
                  <a:pt x="88900" y="723900"/>
                  <a:pt x="76200" y="698500"/>
                </a:cubicBezTo>
                <a:cubicBezTo>
                  <a:pt x="63500" y="673100"/>
                  <a:pt x="50800" y="571500"/>
                  <a:pt x="50800" y="558800"/>
                </a:cubicBezTo>
                <a:cubicBezTo>
                  <a:pt x="50800" y="546100"/>
                  <a:pt x="76200" y="495300"/>
                  <a:pt x="76200" y="457200"/>
                </a:cubicBezTo>
                <a:cubicBezTo>
                  <a:pt x="76200" y="419100"/>
                  <a:pt x="50800" y="381000"/>
                  <a:pt x="25400" y="355600"/>
                </a:cubicBezTo>
                <a:cubicBezTo>
                  <a:pt x="0" y="330200"/>
                  <a:pt x="38100" y="266700"/>
                  <a:pt x="53340" y="236220"/>
                </a:cubicBezTo>
                <a:cubicBezTo>
                  <a:pt x="68580" y="205740"/>
                  <a:pt x="88900" y="152400"/>
                  <a:pt x="88900" y="140970"/>
                </a:cubicBezTo>
                <a:cubicBezTo>
                  <a:pt x="88900" y="129540"/>
                  <a:pt x="88900" y="76200"/>
                  <a:pt x="88900" y="76200"/>
                </a:cubicBezTo>
                <a:lnTo>
                  <a:pt x="88900" y="38100"/>
                </a:lnTo>
                <a:cubicBezTo>
                  <a:pt x="63500" y="0"/>
                  <a:pt x="88900" y="0"/>
                  <a:pt x="88900" y="0"/>
                </a:cubicBezTo>
                <a:lnTo>
                  <a:pt x="2133600" y="0"/>
                </a:lnTo>
                <a:close/>
              </a:path>
            </a:pathLst>
          </a:custGeom>
          <a:blipFill>
            <a:blip r:embed="rId4"/>
            <a:stretch>
              <a:fillRect l="-1170" r="-1170"/>
            </a:stretch>
          </a:blipFill>
        </p:spPr>
      </p:sp>
    </p:spTree>
    <p:extLst>
      <p:ext uri="{BB962C8B-B14F-4D97-AF65-F5344CB8AC3E}">
        <p14:creationId xmlns:p14="http://schemas.microsoft.com/office/powerpoint/2010/main" val="35899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315" y="259362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800" b="1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L’endroit</a:t>
            </a:r>
            <a:r>
              <a:rPr lang="en-US" sz="3800" b="1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800" b="1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où</a:t>
            </a:r>
            <a:r>
              <a:rPr lang="en-US" sz="3800" b="1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800" b="1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j’habite</a:t>
            </a:r>
            <a:endParaRPr lang="he-IL" sz="3800" b="1" dirty="0">
              <a:solidFill>
                <a:srgbClr val="FFFFFF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Picture 3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8E1186C4-6257-F6D5-A6C4-FFE1B838B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00651" y="0"/>
            <a:ext cx="1539529" cy="1424063"/>
          </a:xfrm>
          <a:prstGeom prst="rect">
            <a:avLst/>
          </a:prstGeom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B33DAC5C-5463-B2B1-92E4-64E609499A3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28315" y="1972431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kern="1200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Israël</a:t>
            </a: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pour </a:t>
            </a:r>
            <a:r>
              <a:rPr lang="en-US" sz="4000" b="1" kern="1200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moi</a:t>
            </a: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kern="1200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c’est</a:t>
            </a:r>
            <a:r>
              <a:rPr lang="en-US" sz="4000" b="1" kern="12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…</a:t>
            </a: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0002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Servir</a:t>
            </a:r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 dans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Tsahal</a:t>
            </a:r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c’est</a:t>
            </a:r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…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Les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journées</a:t>
            </a:r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nationales</a:t>
            </a:r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d’Israë</a:t>
            </a:r>
            <a:r>
              <a:rPr lang="fr-FR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l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fr-FR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Les Objectifs de L'attaché </a:t>
            </a:r>
            <a:r>
              <a:rPr lang="fr-FR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M</a:t>
            </a:r>
            <a:r>
              <a:rPr lang="fr-FR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ilitaire </a:t>
            </a:r>
            <a:r>
              <a:rPr lang="fr-FR" sz="4000" b="1" dirty="0">
                <a:solidFill>
                  <a:schemeClr val="bg1"/>
                </a:solidFill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S</a:t>
            </a:r>
            <a:r>
              <a:rPr lang="fr-FR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ont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C39BD645-5895-6977-9BA4-778FD038E5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201984" y="5475795"/>
            <a:ext cx="1911680" cy="1228255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5C1C4348-2A84-B7D8-AA24-B238AF369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s-ES_tradnl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Mes objectifs sont</a:t>
            </a:r>
            <a:endParaRPr kumimoji="0" lang="fr-FR" altLang="es-ES_tradn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es-ES_tradnl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fr-FR" altLang="es-ES_trad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6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>
            <a:extLst>
              <a:ext uri="{FF2B5EF4-FFF2-40B4-BE49-F238E27FC236}">
                <a16:creationId xmlns:a16="http://schemas.microsoft.com/office/drawing/2014/main" id="{B38DA380-7455-4DE1-BDEC-2EDF3CF60208}"/>
              </a:ext>
            </a:extLst>
          </p:cNvPr>
          <p:cNvSpPr txBox="1">
            <a:spLocks/>
          </p:cNvSpPr>
          <p:nvPr/>
        </p:nvSpPr>
        <p:spPr>
          <a:xfrm>
            <a:off x="287292" y="362288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4000" b="1" dirty="0">
                <a:solidFill>
                  <a:schemeClr val="bg1"/>
                </a:solidFill>
                <a:effectLst/>
                <a:latin typeface="David" panose="020E0502060401010101" pitchFamily="34" charset="-79"/>
                <a:ea typeface="David" panose="020E0502060401010101" pitchFamily="34" charset="-79"/>
                <a:cs typeface="David" panose="020E0502060401010101" pitchFamily="34" charset="-79"/>
              </a:rPr>
              <a:t>Discussion</a:t>
            </a:r>
            <a:endParaRPr lang="es-ES_tradnl" sz="4000" b="1" dirty="0">
              <a:solidFill>
                <a:schemeClr val="bg1"/>
              </a:solidFill>
              <a:effectLst/>
              <a:latin typeface="David" panose="020E0502060401010101" pitchFamily="34" charset="-79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 descr="A picture containing symbol, emblem, crest, logo&#10;&#10;Description automatically generated">
            <a:extLst>
              <a:ext uri="{FF2B5EF4-FFF2-40B4-BE49-F238E27FC236}">
                <a16:creationId xmlns:a16="http://schemas.microsoft.com/office/drawing/2014/main" id="{C1D1FB1E-55ED-4C75-04DE-15061B2A9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0940" y="110286"/>
            <a:ext cx="1493768" cy="1381735"/>
          </a:xfrm>
          <a:prstGeom prst="rect">
            <a:avLst/>
          </a:prstGeom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D52C4F1D-E9ED-6A6A-7D9F-314085766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0934990" y="5538413"/>
            <a:ext cx="969718" cy="109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3375</TotalTime>
  <Words>53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inherit</vt:lpstr>
      <vt:lpstr>Office Theme</vt:lpstr>
      <vt:lpstr>PowerPoint Presentation</vt:lpstr>
      <vt:lpstr>PowerPoint Presentation</vt:lpstr>
      <vt:lpstr>PowerPoint Presentation</vt:lpstr>
      <vt:lpstr>L’endroit où j’habite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Algom Ben horin</dc:creator>
  <cp:lastModifiedBy>Moshe, Moran</cp:lastModifiedBy>
  <cp:revision>8</cp:revision>
  <dcterms:created xsi:type="dcterms:W3CDTF">2023-04-09T01:38:45Z</dcterms:created>
  <dcterms:modified xsi:type="dcterms:W3CDTF">2023-06-22T08:52:28Z</dcterms:modified>
</cp:coreProperties>
</file>