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67" r:id="rId4"/>
    <p:sldId id="260" r:id="rId5"/>
    <p:sldId id="261" r:id="rId6"/>
    <p:sldId id="262" r:id="rId7"/>
    <p:sldId id="263" r:id="rId8"/>
    <p:sldId id="265" r:id="rId9"/>
    <p:sldId id="268" r:id="rId10"/>
    <p:sldId id="266" r:id="rId11"/>
    <p:sldId id="269" r:id="rId12"/>
    <p:sldId id="270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6" r:id="rId25"/>
    <p:sldId id="285" r:id="rId26"/>
  </p:sldIdLst>
  <p:sldSz cx="12192000" cy="6858000"/>
  <p:notesSz cx="6858000" cy="9872663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E80584-F63D-4BDC-A7F4-8CEC05583270}" v="20" dt="2022-08-24T14:24:39.7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55" d="100"/>
          <a:sy n="55" d="100"/>
        </p:scale>
        <p:origin x="79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rn, Shiri" userId="09b38d9f-6123-41fb-8f13-c7707a477732" providerId="ADAL" clId="{D2E80584-F63D-4BDC-A7F4-8CEC05583270}"/>
    <pc:docChg chg="undo custSel addSld delSld modSld sldOrd">
      <pc:chgData name="Stern, Shiri" userId="09b38d9f-6123-41fb-8f13-c7707a477732" providerId="ADAL" clId="{D2E80584-F63D-4BDC-A7F4-8CEC05583270}" dt="2022-08-24T14:28:05.848" v="306" actId="1076"/>
      <pc:docMkLst>
        <pc:docMk/>
      </pc:docMkLst>
      <pc:sldChg chg="modSp mod">
        <pc:chgData name="Stern, Shiri" userId="09b38d9f-6123-41fb-8f13-c7707a477732" providerId="ADAL" clId="{D2E80584-F63D-4BDC-A7F4-8CEC05583270}" dt="2022-08-24T13:57:48.711" v="25" actId="208"/>
        <pc:sldMkLst>
          <pc:docMk/>
          <pc:sldMk cId="2139034999" sldId="263"/>
        </pc:sldMkLst>
        <pc:spChg chg="mod">
          <ac:chgData name="Stern, Shiri" userId="09b38d9f-6123-41fb-8f13-c7707a477732" providerId="ADAL" clId="{D2E80584-F63D-4BDC-A7F4-8CEC05583270}" dt="2022-08-24T13:57:48.711" v="25" actId="208"/>
          <ac:spMkLst>
            <pc:docMk/>
            <pc:sldMk cId="2139034999" sldId="263"/>
            <ac:spMk id="7" creationId="{A5CF7CF7-F562-461B-9F9C-0F7EBEFD2109}"/>
          </ac:spMkLst>
        </pc:spChg>
        <pc:spChg chg="mod">
          <ac:chgData name="Stern, Shiri" userId="09b38d9f-6123-41fb-8f13-c7707a477732" providerId="ADAL" clId="{D2E80584-F63D-4BDC-A7F4-8CEC05583270}" dt="2022-08-24T13:57:48.711" v="25" actId="208"/>
          <ac:spMkLst>
            <pc:docMk/>
            <pc:sldMk cId="2139034999" sldId="263"/>
            <ac:spMk id="8" creationId="{D0A7906A-80B5-4EEA-AD60-88A84C433051}"/>
          </ac:spMkLst>
        </pc:spChg>
        <pc:spChg chg="mod">
          <ac:chgData name="Stern, Shiri" userId="09b38d9f-6123-41fb-8f13-c7707a477732" providerId="ADAL" clId="{D2E80584-F63D-4BDC-A7F4-8CEC05583270}" dt="2022-08-24T13:57:48.711" v="25" actId="208"/>
          <ac:spMkLst>
            <pc:docMk/>
            <pc:sldMk cId="2139034999" sldId="263"/>
            <ac:spMk id="11" creationId="{4016C60C-59C6-4977-B482-5A5553174B43}"/>
          </ac:spMkLst>
        </pc:spChg>
        <pc:spChg chg="mod">
          <ac:chgData name="Stern, Shiri" userId="09b38d9f-6123-41fb-8f13-c7707a477732" providerId="ADAL" clId="{D2E80584-F63D-4BDC-A7F4-8CEC05583270}" dt="2022-08-24T13:57:48.711" v="25" actId="208"/>
          <ac:spMkLst>
            <pc:docMk/>
            <pc:sldMk cId="2139034999" sldId="263"/>
            <ac:spMk id="12" creationId="{7FF7E698-875C-422C-97A5-FDE67E02FD2F}"/>
          </ac:spMkLst>
        </pc:spChg>
      </pc:sldChg>
      <pc:sldChg chg="modSp mod">
        <pc:chgData name="Stern, Shiri" userId="09b38d9f-6123-41fb-8f13-c7707a477732" providerId="ADAL" clId="{D2E80584-F63D-4BDC-A7F4-8CEC05583270}" dt="2022-08-24T13:18:28.584" v="5" actId="403"/>
        <pc:sldMkLst>
          <pc:docMk/>
          <pc:sldMk cId="2664483719" sldId="266"/>
        </pc:sldMkLst>
        <pc:spChg chg="mod">
          <ac:chgData name="Stern, Shiri" userId="09b38d9f-6123-41fb-8f13-c7707a477732" providerId="ADAL" clId="{D2E80584-F63D-4BDC-A7F4-8CEC05583270}" dt="2022-08-24T13:18:28.584" v="5" actId="403"/>
          <ac:spMkLst>
            <pc:docMk/>
            <pc:sldMk cId="2664483719" sldId="266"/>
            <ac:spMk id="4" creationId="{BD886CB7-E473-4A50-A027-B1CDAE0A4349}"/>
          </ac:spMkLst>
        </pc:spChg>
      </pc:sldChg>
      <pc:sldChg chg="modSp mod">
        <pc:chgData name="Stern, Shiri" userId="09b38d9f-6123-41fb-8f13-c7707a477732" providerId="ADAL" clId="{D2E80584-F63D-4BDC-A7F4-8CEC05583270}" dt="2022-08-24T13:57:41.955" v="24" actId="208"/>
        <pc:sldMkLst>
          <pc:docMk/>
          <pc:sldMk cId="2225076678" sldId="268"/>
        </pc:sldMkLst>
        <pc:spChg chg="mod">
          <ac:chgData name="Stern, Shiri" userId="09b38d9f-6123-41fb-8f13-c7707a477732" providerId="ADAL" clId="{D2E80584-F63D-4BDC-A7F4-8CEC05583270}" dt="2022-08-24T13:19:26.762" v="15" actId="14100"/>
          <ac:spMkLst>
            <pc:docMk/>
            <pc:sldMk cId="2225076678" sldId="268"/>
            <ac:spMk id="4" creationId="{BD886CB7-E473-4A50-A027-B1CDAE0A4349}"/>
          </ac:spMkLst>
        </pc:spChg>
        <pc:spChg chg="mod">
          <ac:chgData name="Stern, Shiri" userId="09b38d9f-6123-41fb-8f13-c7707a477732" providerId="ADAL" clId="{D2E80584-F63D-4BDC-A7F4-8CEC05583270}" dt="2022-08-24T13:57:41.955" v="24" actId="208"/>
          <ac:spMkLst>
            <pc:docMk/>
            <pc:sldMk cId="2225076678" sldId="268"/>
            <ac:spMk id="7" creationId="{A5CF7CF7-F562-461B-9F9C-0F7EBEFD2109}"/>
          </ac:spMkLst>
        </pc:spChg>
        <pc:spChg chg="mod">
          <ac:chgData name="Stern, Shiri" userId="09b38d9f-6123-41fb-8f13-c7707a477732" providerId="ADAL" clId="{D2E80584-F63D-4BDC-A7F4-8CEC05583270}" dt="2022-08-24T13:57:41.955" v="24" actId="208"/>
          <ac:spMkLst>
            <pc:docMk/>
            <pc:sldMk cId="2225076678" sldId="268"/>
            <ac:spMk id="8" creationId="{D0A7906A-80B5-4EEA-AD60-88A84C433051}"/>
          </ac:spMkLst>
        </pc:spChg>
        <pc:spChg chg="mod">
          <ac:chgData name="Stern, Shiri" userId="09b38d9f-6123-41fb-8f13-c7707a477732" providerId="ADAL" clId="{D2E80584-F63D-4BDC-A7F4-8CEC05583270}" dt="2022-08-24T13:57:41.955" v="24" actId="208"/>
          <ac:spMkLst>
            <pc:docMk/>
            <pc:sldMk cId="2225076678" sldId="268"/>
            <ac:spMk id="11" creationId="{4016C60C-59C6-4977-B482-5A5553174B43}"/>
          </ac:spMkLst>
        </pc:spChg>
        <pc:spChg chg="mod">
          <ac:chgData name="Stern, Shiri" userId="09b38d9f-6123-41fb-8f13-c7707a477732" providerId="ADAL" clId="{D2E80584-F63D-4BDC-A7F4-8CEC05583270}" dt="2022-08-24T13:57:41.955" v="24" actId="208"/>
          <ac:spMkLst>
            <pc:docMk/>
            <pc:sldMk cId="2225076678" sldId="268"/>
            <ac:spMk id="12" creationId="{7FF7E698-875C-422C-97A5-FDE67E02FD2F}"/>
          </ac:spMkLst>
        </pc:spChg>
      </pc:sldChg>
      <pc:sldChg chg="addSp delSp modSp add mod">
        <pc:chgData name="Stern, Shiri" userId="09b38d9f-6123-41fb-8f13-c7707a477732" providerId="ADAL" clId="{D2E80584-F63D-4BDC-A7F4-8CEC05583270}" dt="2022-08-24T14:06:44.004" v="34" actId="108"/>
        <pc:sldMkLst>
          <pc:docMk/>
          <pc:sldMk cId="4042307726" sldId="269"/>
        </pc:sldMkLst>
        <pc:spChg chg="mod">
          <ac:chgData name="Stern, Shiri" userId="09b38d9f-6123-41fb-8f13-c7707a477732" providerId="ADAL" clId="{D2E80584-F63D-4BDC-A7F4-8CEC05583270}" dt="2022-08-24T14:06:44.004" v="34" actId="108"/>
          <ac:spMkLst>
            <pc:docMk/>
            <pc:sldMk cId="4042307726" sldId="269"/>
            <ac:spMk id="4" creationId="{BD886CB7-E473-4A50-A027-B1CDAE0A4349}"/>
          </ac:spMkLst>
        </pc:spChg>
        <pc:spChg chg="mod">
          <ac:chgData name="Stern, Shiri" userId="09b38d9f-6123-41fb-8f13-c7707a477732" providerId="ADAL" clId="{D2E80584-F63D-4BDC-A7F4-8CEC05583270}" dt="2022-08-24T13:59:33.122" v="27" actId="207"/>
          <ac:spMkLst>
            <pc:docMk/>
            <pc:sldMk cId="4042307726" sldId="269"/>
            <ac:spMk id="10" creationId="{298947FF-172B-4462-BB51-EED935646C2E}"/>
          </ac:spMkLst>
        </pc:spChg>
        <pc:picChg chg="add mod">
          <ac:chgData name="Stern, Shiri" userId="09b38d9f-6123-41fb-8f13-c7707a477732" providerId="ADAL" clId="{D2E80584-F63D-4BDC-A7F4-8CEC05583270}" dt="2022-08-24T14:05:31.351" v="31" actId="207"/>
          <ac:picMkLst>
            <pc:docMk/>
            <pc:sldMk cId="4042307726" sldId="269"/>
            <ac:picMk id="3" creationId="{17AE073C-96D5-49F6-A8D4-AB03CE30D4AE}"/>
          </ac:picMkLst>
        </pc:picChg>
        <pc:picChg chg="del">
          <ac:chgData name="Stern, Shiri" userId="09b38d9f-6123-41fb-8f13-c7707a477732" providerId="ADAL" clId="{D2E80584-F63D-4BDC-A7F4-8CEC05583270}" dt="2022-08-24T14:05:21.768" v="29" actId="478"/>
          <ac:picMkLst>
            <pc:docMk/>
            <pc:sldMk cId="4042307726" sldId="269"/>
            <ac:picMk id="6" creationId="{BE971779-3AF1-48C2-BDEF-41F7BAA6C3A6}"/>
          </ac:picMkLst>
        </pc:picChg>
      </pc:sldChg>
      <pc:sldChg chg="addSp delSp modSp add mod">
        <pc:chgData name="Stern, Shiri" userId="09b38d9f-6123-41fb-8f13-c7707a477732" providerId="ADAL" clId="{D2E80584-F63D-4BDC-A7F4-8CEC05583270}" dt="2022-08-24T14:08:40.572" v="63" actId="122"/>
        <pc:sldMkLst>
          <pc:docMk/>
          <pc:sldMk cId="694552913" sldId="270"/>
        </pc:sldMkLst>
        <pc:spChg chg="mod">
          <ac:chgData name="Stern, Shiri" userId="09b38d9f-6123-41fb-8f13-c7707a477732" providerId="ADAL" clId="{D2E80584-F63D-4BDC-A7F4-8CEC05583270}" dt="2022-08-24T14:07:40.431" v="48" actId="14100"/>
          <ac:spMkLst>
            <pc:docMk/>
            <pc:sldMk cId="694552913" sldId="270"/>
            <ac:spMk id="4" creationId="{BD886CB7-E473-4A50-A027-B1CDAE0A4349}"/>
          </ac:spMkLst>
        </pc:spChg>
        <pc:spChg chg="mod">
          <ac:chgData name="Stern, Shiri" userId="09b38d9f-6123-41fb-8f13-c7707a477732" providerId="ADAL" clId="{D2E80584-F63D-4BDC-A7F4-8CEC05583270}" dt="2022-08-24T14:08:40.572" v="63" actId="122"/>
          <ac:spMkLst>
            <pc:docMk/>
            <pc:sldMk cId="694552913" sldId="270"/>
            <ac:spMk id="7" creationId="{A5CF7CF7-F562-461B-9F9C-0F7EBEFD2109}"/>
          </ac:spMkLst>
        </pc:spChg>
        <pc:spChg chg="mod">
          <ac:chgData name="Stern, Shiri" userId="09b38d9f-6123-41fb-8f13-c7707a477732" providerId="ADAL" clId="{D2E80584-F63D-4BDC-A7F4-8CEC05583270}" dt="2022-08-24T14:08:40.572" v="63" actId="122"/>
          <ac:spMkLst>
            <pc:docMk/>
            <pc:sldMk cId="694552913" sldId="270"/>
            <ac:spMk id="8" creationId="{D0A7906A-80B5-4EEA-AD60-88A84C433051}"/>
          </ac:spMkLst>
        </pc:spChg>
        <pc:spChg chg="mod">
          <ac:chgData name="Stern, Shiri" userId="09b38d9f-6123-41fb-8f13-c7707a477732" providerId="ADAL" clId="{D2E80584-F63D-4BDC-A7F4-8CEC05583270}" dt="2022-08-24T14:07:04.429" v="35" actId="207"/>
          <ac:spMkLst>
            <pc:docMk/>
            <pc:sldMk cId="694552913" sldId="270"/>
            <ac:spMk id="10" creationId="{298947FF-172B-4462-BB51-EED935646C2E}"/>
          </ac:spMkLst>
        </pc:spChg>
        <pc:spChg chg="mod">
          <ac:chgData name="Stern, Shiri" userId="09b38d9f-6123-41fb-8f13-c7707a477732" providerId="ADAL" clId="{D2E80584-F63D-4BDC-A7F4-8CEC05583270}" dt="2022-08-24T14:08:40.572" v="63" actId="122"/>
          <ac:spMkLst>
            <pc:docMk/>
            <pc:sldMk cId="694552913" sldId="270"/>
            <ac:spMk id="11" creationId="{4016C60C-59C6-4977-B482-5A5553174B43}"/>
          </ac:spMkLst>
        </pc:spChg>
        <pc:spChg chg="mod">
          <ac:chgData name="Stern, Shiri" userId="09b38d9f-6123-41fb-8f13-c7707a477732" providerId="ADAL" clId="{D2E80584-F63D-4BDC-A7F4-8CEC05583270}" dt="2022-08-24T14:08:40.572" v="63" actId="122"/>
          <ac:spMkLst>
            <pc:docMk/>
            <pc:sldMk cId="694552913" sldId="270"/>
            <ac:spMk id="12" creationId="{7FF7E698-875C-422C-97A5-FDE67E02FD2F}"/>
          </ac:spMkLst>
        </pc:spChg>
        <pc:spChg chg="add del mod">
          <ac:chgData name="Stern, Shiri" userId="09b38d9f-6123-41fb-8f13-c7707a477732" providerId="ADAL" clId="{D2E80584-F63D-4BDC-A7F4-8CEC05583270}" dt="2022-08-24T14:07:10.764" v="38" actId="478"/>
          <ac:spMkLst>
            <pc:docMk/>
            <pc:sldMk cId="694552913" sldId="270"/>
            <ac:spMk id="13" creationId="{7D8686A0-151E-4F68-803D-7F97C4CE9238}"/>
          </ac:spMkLst>
        </pc:spChg>
        <pc:picChg chg="del">
          <ac:chgData name="Stern, Shiri" userId="09b38d9f-6123-41fb-8f13-c7707a477732" providerId="ADAL" clId="{D2E80584-F63D-4BDC-A7F4-8CEC05583270}" dt="2022-08-24T14:07:06.010" v="36" actId="478"/>
          <ac:picMkLst>
            <pc:docMk/>
            <pc:sldMk cId="694552913" sldId="270"/>
            <ac:picMk id="6" creationId="{BE971779-3AF1-48C2-BDEF-41F7BAA6C3A6}"/>
          </ac:picMkLst>
        </pc:picChg>
        <pc:picChg chg="add mod">
          <ac:chgData name="Stern, Shiri" userId="09b38d9f-6123-41fb-8f13-c7707a477732" providerId="ADAL" clId="{D2E80584-F63D-4BDC-A7F4-8CEC05583270}" dt="2022-08-24T14:07:06.327" v="37"/>
          <ac:picMkLst>
            <pc:docMk/>
            <pc:sldMk cId="694552913" sldId="270"/>
            <ac:picMk id="14" creationId="{29DBEB6D-58D2-402E-A746-496FFF3A0C65}"/>
          </ac:picMkLst>
        </pc:picChg>
      </pc:sldChg>
      <pc:sldChg chg="add del">
        <pc:chgData name="Stern, Shiri" userId="09b38d9f-6123-41fb-8f13-c7707a477732" providerId="ADAL" clId="{D2E80584-F63D-4BDC-A7F4-8CEC05583270}" dt="2022-08-24T14:09:09.593" v="66" actId="47"/>
        <pc:sldMkLst>
          <pc:docMk/>
          <pc:sldMk cId="4203172565" sldId="271"/>
        </pc:sldMkLst>
      </pc:sldChg>
      <pc:sldChg chg="add del">
        <pc:chgData name="Stern, Shiri" userId="09b38d9f-6123-41fb-8f13-c7707a477732" providerId="ADAL" clId="{D2E80584-F63D-4BDC-A7F4-8CEC05583270}" dt="2022-08-24T14:09:10.293" v="67" actId="47"/>
        <pc:sldMkLst>
          <pc:docMk/>
          <pc:sldMk cId="1518645298" sldId="272"/>
        </pc:sldMkLst>
      </pc:sldChg>
      <pc:sldChg chg="add del">
        <pc:chgData name="Stern, Shiri" userId="09b38d9f-6123-41fb-8f13-c7707a477732" providerId="ADAL" clId="{D2E80584-F63D-4BDC-A7F4-8CEC05583270}" dt="2022-08-24T14:09:29.274" v="73" actId="47"/>
        <pc:sldMkLst>
          <pc:docMk/>
          <pc:sldMk cId="381849347" sldId="273"/>
        </pc:sldMkLst>
      </pc:sldChg>
      <pc:sldChg chg="modSp add mod">
        <pc:chgData name="Stern, Shiri" userId="09b38d9f-6123-41fb-8f13-c7707a477732" providerId="ADAL" clId="{D2E80584-F63D-4BDC-A7F4-8CEC05583270}" dt="2022-08-24T14:11:01.948" v="101" actId="20577"/>
        <pc:sldMkLst>
          <pc:docMk/>
          <pc:sldMk cId="1677916901" sldId="274"/>
        </pc:sldMkLst>
        <pc:spChg chg="mod">
          <ac:chgData name="Stern, Shiri" userId="09b38d9f-6123-41fb-8f13-c7707a477732" providerId="ADAL" clId="{D2E80584-F63D-4BDC-A7F4-8CEC05583270}" dt="2022-08-24T14:09:57.830" v="80" actId="255"/>
          <ac:spMkLst>
            <pc:docMk/>
            <pc:sldMk cId="1677916901" sldId="274"/>
            <ac:spMk id="4" creationId="{BD886CB7-E473-4A50-A027-B1CDAE0A4349}"/>
          </ac:spMkLst>
        </pc:spChg>
        <pc:spChg chg="mod">
          <ac:chgData name="Stern, Shiri" userId="09b38d9f-6123-41fb-8f13-c7707a477732" providerId="ADAL" clId="{D2E80584-F63D-4BDC-A7F4-8CEC05583270}" dt="2022-08-24T14:10:56.472" v="100" actId="313"/>
          <ac:spMkLst>
            <pc:docMk/>
            <pc:sldMk cId="1677916901" sldId="274"/>
            <ac:spMk id="7" creationId="{A5CF7CF7-F562-461B-9F9C-0F7EBEFD2109}"/>
          </ac:spMkLst>
        </pc:spChg>
        <pc:spChg chg="mod">
          <ac:chgData name="Stern, Shiri" userId="09b38d9f-6123-41fb-8f13-c7707a477732" providerId="ADAL" clId="{D2E80584-F63D-4BDC-A7F4-8CEC05583270}" dt="2022-08-24T14:10:52.878" v="99" actId="207"/>
          <ac:spMkLst>
            <pc:docMk/>
            <pc:sldMk cId="1677916901" sldId="274"/>
            <ac:spMk id="8" creationId="{D0A7906A-80B5-4EEA-AD60-88A84C433051}"/>
          </ac:spMkLst>
        </pc:spChg>
        <pc:spChg chg="mod">
          <ac:chgData name="Stern, Shiri" userId="09b38d9f-6123-41fb-8f13-c7707a477732" providerId="ADAL" clId="{D2E80584-F63D-4BDC-A7F4-8CEC05583270}" dt="2022-08-24T14:09:15.086" v="68" actId="20577"/>
          <ac:spMkLst>
            <pc:docMk/>
            <pc:sldMk cId="1677916901" sldId="274"/>
            <ac:spMk id="10" creationId="{298947FF-172B-4462-BB51-EED935646C2E}"/>
          </ac:spMkLst>
        </pc:spChg>
        <pc:spChg chg="mod">
          <ac:chgData name="Stern, Shiri" userId="09b38d9f-6123-41fb-8f13-c7707a477732" providerId="ADAL" clId="{D2E80584-F63D-4BDC-A7F4-8CEC05583270}" dt="2022-08-24T14:10:52.878" v="99" actId="207"/>
          <ac:spMkLst>
            <pc:docMk/>
            <pc:sldMk cId="1677916901" sldId="274"/>
            <ac:spMk id="11" creationId="{4016C60C-59C6-4977-B482-5A5553174B43}"/>
          </ac:spMkLst>
        </pc:spChg>
        <pc:spChg chg="mod">
          <ac:chgData name="Stern, Shiri" userId="09b38d9f-6123-41fb-8f13-c7707a477732" providerId="ADAL" clId="{D2E80584-F63D-4BDC-A7F4-8CEC05583270}" dt="2022-08-24T14:11:01.948" v="101" actId="20577"/>
          <ac:spMkLst>
            <pc:docMk/>
            <pc:sldMk cId="1677916901" sldId="274"/>
            <ac:spMk id="12" creationId="{7FF7E698-875C-422C-97A5-FDE67E02FD2F}"/>
          </ac:spMkLst>
        </pc:spChg>
      </pc:sldChg>
      <pc:sldChg chg="delSp modSp add mod">
        <pc:chgData name="Stern, Shiri" userId="09b38d9f-6123-41fb-8f13-c7707a477732" providerId="ADAL" clId="{D2E80584-F63D-4BDC-A7F4-8CEC05583270}" dt="2022-08-24T14:12:23.861" v="121" actId="207"/>
        <pc:sldMkLst>
          <pc:docMk/>
          <pc:sldMk cId="2149690677" sldId="275"/>
        </pc:sldMkLst>
        <pc:spChg chg="mod">
          <ac:chgData name="Stern, Shiri" userId="09b38d9f-6123-41fb-8f13-c7707a477732" providerId="ADAL" clId="{D2E80584-F63D-4BDC-A7F4-8CEC05583270}" dt="2022-08-24T14:11:38.569" v="108" actId="1076"/>
          <ac:spMkLst>
            <pc:docMk/>
            <pc:sldMk cId="2149690677" sldId="275"/>
            <ac:spMk id="4" creationId="{BD886CB7-E473-4A50-A027-B1CDAE0A4349}"/>
          </ac:spMkLst>
        </pc:spChg>
        <pc:spChg chg="mod">
          <ac:chgData name="Stern, Shiri" userId="09b38d9f-6123-41fb-8f13-c7707a477732" providerId="ADAL" clId="{D2E80584-F63D-4BDC-A7F4-8CEC05583270}" dt="2022-08-24T14:12:23.861" v="121" actId="207"/>
          <ac:spMkLst>
            <pc:docMk/>
            <pc:sldMk cId="2149690677" sldId="275"/>
            <ac:spMk id="7" creationId="{A5CF7CF7-F562-461B-9F9C-0F7EBEFD2109}"/>
          </ac:spMkLst>
        </pc:spChg>
        <pc:spChg chg="mod">
          <ac:chgData name="Stern, Shiri" userId="09b38d9f-6123-41fb-8f13-c7707a477732" providerId="ADAL" clId="{D2E80584-F63D-4BDC-A7F4-8CEC05583270}" dt="2022-08-24T14:12:23.861" v="121" actId="207"/>
          <ac:spMkLst>
            <pc:docMk/>
            <pc:sldMk cId="2149690677" sldId="275"/>
            <ac:spMk id="8" creationId="{D0A7906A-80B5-4EEA-AD60-88A84C433051}"/>
          </ac:spMkLst>
        </pc:spChg>
        <pc:spChg chg="mod">
          <ac:chgData name="Stern, Shiri" userId="09b38d9f-6123-41fb-8f13-c7707a477732" providerId="ADAL" clId="{D2E80584-F63D-4BDC-A7F4-8CEC05583270}" dt="2022-08-24T14:09:21.116" v="69" actId="20577"/>
          <ac:spMkLst>
            <pc:docMk/>
            <pc:sldMk cId="2149690677" sldId="275"/>
            <ac:spMk id="10" creationId="{298947FF-172B-4462-BB51-EED935646C2E}"/>
          </ac:spMkLst>
        </pc:spChg>
        <pc:spChg chg="mod">
          <ac:chgData name="Stern, Shiri" userId="09b38d9f-6123-41fb-8f13-c7707a477732" providerId="ADAL" clId="{D2E80584-F63D-4BDC-A7F4-8CEC05583270}" dt="2022-08-24T14:12:23.861" v="121" actId="207"/>
          <ac:spMkLst>
            <pc:docMk/>
            <pc:sldMk cId="2149690677" sldId="275"/>
            <ac:spMk id="11" creationId="{4016C60C-59C6-4977-B482-5A5553174B43}"/>
          </ac:spMkLst>
        </pc:spChg>
        <pc:spChg chg="del">
          <ac:chgData name="Stern, Shiri" userId="09b38d9f-6123-41fb-8f13-c7707a477732" providerId="ADAL" clId="{D2E80584-F63D-4BDC-A7F4-8CEC05583270}" dt="2022-08-24T14:11:42.369" v="109" actId="478"/>
          <ac:spMkLst>
            <pc:docMk/>
            <pc:sldMk cId="2149690677" sldId="275"/>
            <ac:spMk id="12" creationId="{7FF7E698-875C-422C-97A5-FDE67E02FD2F}"/>
          </ac:spMkLst>
        </pc:spChg>
      </pc:sldChg>
      <pc:sldChg chg="modSp add mod ord">
        <pc:chgData name="Stern, Shiri" userId="09b38d9f-6123-41fb-8f13-c7707a477732" providerId="ADAL" clId="{D2E80584-F63D-4BDC-A7F4-8CEC05583270}" dt="2022-08-24T14:13:14.474" v="131" actId="20577"/>
        <pc:sldMkLst>
          <pc:docMk/>
          <pc:sldMk cId="3897194461" sldId="276"/>
        </pc:sldMkLst>
        <pc:spChg chg="mod">
          <ac:chgData name="Stern, Shiri" userId="09b38d9f-6123-41fb-8f13-c7707a477732" providerId="ADAL" clId="{D2E80584-F63D-4BDC-A7F4-8CEC05583270}" dt="2022-08-24T14:13:14.474" v="131" actId="20577"/>
          <ac:spMkLst>
            <pc:docMk/>
            <pc:sldMk cId="3897194461" sldId="276"/>
            <ac:spMk id="4" creationId="{BD886CB7-E473-4A50-A027-B1CDAE0A4349}"/>
          </ac:spMkLst>
        </pc:spChg>
        <pc:spChg chg="mod">
          <ac:chgData name="Stern, Shiri" userId="09b38d9f-6123-41fb-8f13-c7707a477732" providerId="ADAL" clId="{D2E80584-F63D-4BDC-A7F4-8CEC05583270}" dt="2022-08-24T14:09:33.283" v="76" actId="20577"/>
          <ac:spMkLst>
            <pc:docMk/>
            <pc:sldMk cId="3897194461" sldId="276"/>
            <ac:spMk id="10" creationId="{298947FF-172B-4462-BB51-EED935646C2E}"/>
          </ac:spMkLst>
        </pc:spChg>
      </pc:sldChg>
      <pc:sldChg chg="addSp delSp modSp add mod ord">
        <pc:chgData name="Stern, Shiri" userId="09b38d9f-6123-41fb-8f13-c7707a477732" providerId="ADAL" clId="{D2E80584-F63D-4BDC-A7F4-8CEC05583270}" dt="2022-08-24T14:19:06.185" v="158" actId="122"/>
        <pc:sldMkLst>
          <pc:docMk/>
          <pc:sldMk cId="3049609455" sldId="277"/>
        </pc:sldMkLst>
        <pc:spChg chg="mod">
          <ac:chgData name="Stern, Shiri" userId="09b38d9f-6123-41fb-8f13-c7707a477732" providerId="ADAL" clId="{D2E80584-F63D-4BDC-A7F4-8CEC05583270}" dt="2022-08-24T14:18:17.461" v="146" actId="1076"/>
          <ac:spMkLst>
            <pc:docMk/>
            <pc:sldMk cId="3049609455" sldId="277"/>
            <ac:spMk id="4" creationId="{BD886CB7-E473-4A50-A027-B1CDAE0A4349}"/>
          </ac:spMkLst>
        </pc:spChg>
        <pc:spChg chg="mod">
          <ac:chgData name="Stern, Shiri" userId="09b38d9f-6123-41fb-8f13-c7707a477732" providerId="ADAL" clId="{D2E80584-F63D-4BDC-A7F4-8CEC05583270}" dt="2022-08-24T14:19:06.185" v="158" actId="122"/>
          <ac:spMkLst>
            <pc:docMk/>
            <pc:sldMk cId="3049609455" sldId="277"/>
            <ac:spMk id="7" creationId="{A5CF7CF7-F562-461B-9F9C-0F7EBEFD2109}"/>
          </ac:spMkLst>
        </pc:spChg>
        <pc:spChg chg="mod">
          <ac:chgData name="Stern, Shiri" userId="09b38d9f-6123-41fb-8f13-c7707a477732" providerId="ADAL" clId="{D2E80584-F63D-4BDC-A7F4-8CEC05583270}" dt="2022-08-24T14:19:06.185" v="158" actId="122"/>
          <ac:spMkLst>
            <pc:docMk/>
            <pc:sldMk cId="3049609455" sldId="277"/>
            <ac:spMk id="8" creationId="{D0A7906A-80B5-4EEA-AD60-88A84C433051}"/>
          </ac:spMkLst>
        </pc:spChg>
        <pc:spChg chg="mod">
          <ac:chgData name="Stern, Shiri" userId="09b38d9f-6123-41fb-8f13-c7707a477732" providerId="ADAL" clId="{D2E80584-F63D-4BDC-A7F4-8CEC05583270}" dt="2022-08-24T14:14:14.153" v="136" actId="207"/>
          <ac:spMkLst>
            <pc:docMk/>
            <pc:sldMk cId="3049609455" sldId="277"/>
            <ac:spMk id="10" creationId="{298947FF-172B-4462-BB51-EED935646C2E}"/>
          </ac:spMkLst>
        </pc:spChg>
        <pc:spChg chg="mod">
          <ac:chgData name="Stern, Shiri" userId="09b38d9f-6123-41fb-8f13-c7707a477732" providerId="ADAL" clId="{D2E80584-F63D-4BDC-A7F4-8CEC05583270}" dt="2022-08-24T14:19:06.185" v="158" actId="122"/>
          <ac:spMkLst>
            <pc:docMk/>
            <pc:sldMk cId="3049609455" sldId="277"/>
            <ac:spMk id="11" creationId="{4016C60C-59C6-4977-B482-5A5553174B43}"/>
          </ac:spMkLst>
        </pc:spChg>
        <pc:spChg chg="mod">
          <ac:chgData name="Stern, Shiri" userId="09b38d9f-6123-41fb-8f13-c7707a477732" providerId="ADAL" clId="{D2E80584-F63D-4BDC-A7F4-8CEC05583270}" dt="2022-08-24T14:19:06.185" v="158" actId="122"/>
          <ac:spMkLst>
            <pc:docMk/>
            <pc:sldMk cId="3049609455" sldId="277"/>
            <ac:spMk id="12" creationId="{7FF7E698-875C-422C-97A5-FDE67E02FD2F}"/>
          </ac:spMkLst>
        </pc:spChg>
        <pc:picChg chg="add mod">
          <ac:chgData name="Stern, Shiri" userId="09b38d9f-6123-41fb-8f13-c7707a477732" providerId="ADAL" clId="{D2E80584-F63D-4BDC-A7F4-8CEC05583270}" dt="2022-08-24T14:17:22.916" v="141" actId="207"/>
          <ac:picMkLst>
            <pc:docMk/>
            <pc:sldMk cId="3049609455" sldId="277"/>
            <ac:picMk id="3" creationId="{3960976A-69FA-4D01-8142-9935004FB1E6}"/>
          </ac:picMkLst>
        </pc:picChg>
        <pc:picChg chg="del">
          <ac:chgData name="Stern, Shiri" userId="09b38d9f-6123-41fb-8f13-c7707a477732" providerId="ADAL" clId="{D2E80584-F63D-4BDC-A7F4-8CEC05583270}" dt="2022-08-24T14:17:15.168" v="139" actId="478"/>
          <ac:picMkLst>
            <pc:docMk/>
            <pc:sldMk cId="3049609455" sldId="277"/>
            <ac:picMk id="14" creationId="{29DBEB6D-58D2-402E-A746-496FFF3A0C65}"/>
          </ac:picMkLst>
        </pc:picChg>
      </pc:sldChg>
      <pc:sldChg chg="addSp delSp modSp add mod">
        <pc:chgData name="Stern, Shiri" userId="09b38d9f-6123-41fb-8f13-c7707a477732" providerId="ADAL" clId="{D2E80584-F63D-4BDC-A7F4-8CEC05583270}" dt="2022-08-24T14:20:22.934" v="173" actId="20577"/>
        <pc:sldMkLst>
          <pc:docMk/>
          <pc:sldMk cId="309321218" sldId="278"/>
        </pc:sldMkLst>
        <pc:spChg chg="mod">
          <ac:chgData name="Stern, Shiri" userId="09b38d9f-6123-41fb-8f13-c7707a477732" providerId="ADAL" clId="{D2E80584-F63D-4BDC-A7F4-8CEC05583270}" dt="2022-08-24T14:20:19.158" v="172" actId="403"/>
          <ac:spMkLst>
            <pc:docMk/>
            <pc:sldMk cId="309321218" sldId="278"/>
            <ac:spMk id="4" creationId="{BD886CB7-E473-4A50-A027-B1CDAE0A4349}"/>
          </ac:spMkLst>
        </pc:spChg>
        <pc:spChg chg="add mod">
          <ac:chgData name="Stern, Shiri" userId="09b38d9f-6123-41fb-8f13-c7707a477732" providerId="ADAL" clId="{D2E80584-F63D-4BDC-A7F4-8CEC05583270}" dt="2022-08-24T14:20:22.934" v="173" actId="20577"/>
          <ac:spMkLst>
            <pc:docMk/>
            <pc:sldMk cId="309321218" sldId="278"/>
            <ac:spMk id="6" creationId="{F14E7E64-B426-4B05-9E93-1B4C9872556C}"/>
          </ac:spMkLst>
        </pc:spChg>
        <pc:spChg chg="del">
          <ac:chgData name="Stern, Shiri" userId="09b38d9f-6123-41fb-8f13-c7707a477732" providerId="ADAL" clId="{D2E80584-F63D-4BDC-A7F4-8CEC05583270}" dt="2022-08-24T14:19:40.240" v="160" actId="478"/>
          <ac:spMkLst>
            <pc:docMk/>
            <pc:sldMk cId="309321218" sldId="278"/>
            <ac:spMk id="10" creationId="{298947FF-172B-4462-BB51-EED935646C2E}"/>
          </ac:spMkLst>
        </pc:spChg>
        <pc:picChg chg="del">
          <ac:chgData name="Stern, Shiri" userId="09b38d9f-6123-41fb-8f13-c7707a477732" providerId="ADAL" clId="{D2E80584-F63D-4BDC-A7F4-8CEC05583270}" dt="2022-08-24T14:19:40.240" v="160" actId="478"/>
          <ac:picMkLst>
            <pc:docMk/>
            <pc:sldMk cId="309321218" sldId="278"/>
            <ac:picMk id="3" creationId="{17AE073C-96D5-49F6-A8D4-AB03CE30D4AE}"/>
          </ac:picMkLst>
        </pc:picChg>
        <pc:picChg chg="add mod">
          <ac:chgData name="Stern, Shiri" userId="09b38d9f-6123-41fb-8f13-c7707a477732" providerId="ADAL" clId="{D2E80584-F63D-4BDC-A7F4-8CEC05583270}" dt="2022-08-24T14:19:46.223" v="161"/>
          <ac:picMkLst>
            <pc:docMk/>
            <pc:sldMk cId="309321218" sldId="278"/>
            <ac:picMk id="7" creationId="{F3A3FD24-F4DA-42B1-9F42-0D98B26BC633}"/>
          </ac:picMkLst>
        </pc:picChg>
      </pc:sldChg>
      <pc:sldChg chg="modSp add mod">
        <pc:chgData name="Stern, Shiri" userId="09b38d9f-6123-41fb-8f13-c7707a477732" providerId="ADAL" clId="{D2E80584-F63D-4BDC-A7F4-8CEC05583270}" dt="2022-08-24T14:21:08.661" v="184" actId="403"/>
        <pc:sldMkLst>
          <pc:docMk/>
          <pc:sldMk cId="1964989008" sldId="279"/>
        </pc:sldMkLst>
        <pc:spChg chg="mod">
          <ac:chgData name="Stern, Shiri" userId="09b38d9f-6123-41fb-8f13-c7707a477732" providerId="ADAL" clId="{D2E80584-F63D-4BDC-A7F4-8CEC05583270}" dt="2022-08-24T14:21:08.661" v="184" actId="403"/>
          <ac:spMkLst>
            <pc:docMk/>
            <pc:sldMk cId="1964989008" sldId="279"/>
            <ac:spMk id="4" creationId="{BD886CB7-E473-4A50-A027-B1CDAE0A4349}"/>
          </ac:spMkLst>
        </pc:spChg>
        <pc:spChg chg="mod">
          <ac:chgData name="Stern, Shiri" userId="09b38d9f-6123-41fb-8f13-c7707a477732" providerId="ADAL" clId="{D2E80584-F63D-4BDC-A7F4-8CEC05583270}" dt="2022-08-24T14:20:33.933" v="177" actId="20577"/>
          <ac:spMkLst>
            <pc:docMk/>
            <pc:sldMk cId="1964989008" sldId="279"/>
            <ac:spMk id="6" creationId="{F14E7E64-B426-4B05-9E93-1B4C9872556C}"/>
          </ac:spMkLst>
        </pc:spChg>
      </pc:sldChg>
      <pc:sldChg chg="modSp add mod">
        <pc:chgData name="Stern, Shiri" userId="09b38d9f-6123-41fb-8f13-c7707a477732" providerId="ADAL" clId="{D2E80584-F63D-4BDC-A7F4-8CEC05583270}" dt="2022-08-24T14:21:30.079" v="189" actId="108"/>
        <pc:sldMkLst>
          <pc:docMk/>
          <pc:sldMk cId="2558619442" sldId="280"/>
        </pc:sldMkLst>
        <pc:spChg chg="mod">
          <ac:chgData name="Stern, Shiri" userId="09b38d9f-6123-41fb-8f13-c7707a477732" providerId="ADAL" clId="{D2E80584-F63D-4BDC-A7F4-8CEC05583270}" dt="2022-08-24T14:21:30.079" v="189" actId="108"/>
          <ac:spMkLst>
            <pc:docMk/>
            <pc:sldMk cId="2558619442" sldId="280"/>
            <ac:spMk id="4" creationId="{BD886CB7-E473-4A50-A027-B1CDAE0A4349}"/>
          </ac:spMkLst>
        </pc:spChg>
        <pc:spChg chg="mod">
          <ac:chgData name="Stern, Shiri" userId="09b38d9f-6123-41fb-8f13-c7707a477732" providerId="ADAL" clId="{D2E80584-F63D-4BDC-A7F4-8CEC05583270}" dt="2022-08-24T14:20:37.299" v="178" actId="20577"/>
          <ac:spMkLst>
            <pc:docMk/>
            <pc:sldMk cId="2558619442" sldId="280"/>
            <ac:spMk id="6" creationId="{F14E7E64-B426-4B05-9E93-1B4C9872556C}"/>
          </ac:spMkLst>
        </pc:spChg>
      </pc:sldChg>
      <pc:sldChg chg="modSp add mod">
        <pc:chgData name="Stern, Shiri" userId="09b38d9f-6123-41fb-8f13-c7707a477732" providerId="ADAL" clId="{D2E80584-F63D-4BDC-A7F4-8CEC05583270}" dt="2022-08-24T14:21:53.562" v="193" actId="404"/>
        <pc:sldMkLst>
          <pc:docMk/>
          <pc:sldMk cId="1360036991" sldId="281"/>
        </pc:sldMkLst>
        <pc:spChg chg="mod">
          <ac:chgData name="Stern, Shiri" userId="09b38d9f-6123-41fb-8f13-c7707a477732" providerId="ADAL" clId="{D2E80584-F63D-4BDC-A7F4-8CEC05583270}" dt="2022-08-24T14:21:53.562" v="193" actId="404"/>
          <ac:spMkLst>
            <pc:docMk/>
            <pc:sldMk cId="1360036991" sldId="281"/>
            <ac:spMk id="4" creationId="{BD886CB7-E473-4A50-A027-B1CDAE0A4349}"/>
          </ac:spMkLst>
        </pc:spChg>
        <pc:spChg chg="mod">
          <ac:chgData name="Stern, Shiri" userId="09b38d9f-6123-41fb-8f13-c7707a477732" providerId="ADAL" clId="{D2E80584-F63D-4BDC-A7F4-8CEC05583270}" dt="2022-08-24T14:20:42.805" v="179" actId="20577"/>
          <ac:spMkLst>
            <pc:docMk/>
            <pc:sldMk cId="1360036991" sldId="281"/>
            <ac:spMk id="6" creationId="{F14E7E64-B426-4B05-9E93-1B4C9872556C}"/>
          </ac:spMkLst>
        </pc:spChg>
      </pc:sldChg>
      <pc:sldChg chg="addSp delSp modSp add mod">
        <pc:chgData name="Stern, Shiri" userId="09b38d9f-6123-41fb-8f13-c7707a477732" providerId="ADAL" clId="{D2E80584-F63D-4BDC-A7F4-8CEC05583270}" dt="2022-08-24T14:23:51.540" v="229" actId="20577"/>
        <pc:sldMkLst>
          <pc:docMk/>
          <pc:sldMk cId="3152781709" sldId="282"/>
        </pc:sldMkLst>
        <pc:spChg chg="mod">
          <ac:chgData name="Stern, Shiri" userId="09b38d9f-6123-41fb-8f13-c7707a477732" providerId="ADAL" clId="{D2E80584-F63D-4BDC-A7F4-8CEC05583270}" dt="2022-08-24T14:23:51.540" v="229" actId="20577"/>
          <ac:spMkLst>
            <pc:docMk/>
            <pc:sldMk cId="3152781709" sldId="282"/>
            <ac:spMk id="4" creationId="{BD886CB7-E473-4A50-A027-B1CDAE0A4349}"/>
          </ac:spMkLst>
        </pc:spChg>
        <pc:spChg chg="mod">
          <ac:chgData name="Stern, Shiri" userId="09b38d9f-6123-41fb-8f13-c7707a477732" providerId="ADAL" clId="{D2E80584-F63D-4BDC-A7F4-8CEC05583270}" dt="2022-08-24T14:22:45.738" v="197" actId="207"/>
          <ac:spMkLst>
            <pc:docMk/>
            <pc:sldMk cId="3152781709" sldId="282"/>
            <ac:spMk id="6" creationId="{F14E7E64-B426-4B05-9E93-1B4C9872556C}"/>
          </ac:spMkLst>
        </pc:spChg>
        <pc:picChg chg="add mod">
          <ac:chgData name="Stern, Shiri" userId="09b38d9f-6123-41fb-8f13-c7707a477732" providerId="ADAL" clId="{D2E80584-F63D-4BDC-A7F4-8CEC05583270}" dt="2022-08-24T14:23:18.316" v="203" actId="207"/>
          <ac:picMkLst>
            <pc:docMk/>
            <pc:sldMk cId="3152781709" sldId="282"/>
            <ac:picMk id="3" creationId="{C3BF7DBF-DFA1-45FE-9DD4-DD4FDFE6FC4C}"/>
          </ac:picMkLst>
        </pc:picChg>
        <pc:picChg chg="del">
          <ac:chgData name="Stern, Shiri" userId="09b38d9f-6123-41fb-8f13-c7707a477732" providerId="ADAL" clId="{D2E80584-F63D-4BDC-A7F4-8CEC05583270}" dt="2022-08-24T14:23:08.880" v="200" actId="478"/>
          <ac:picMkLst>
            <pc:docMk/>
            <pc:sldMk cId="3152781709" sldId="282"/>
            <ac:picMk id="7" creationId="{F3A3FD24-F4DA-42B1-9F42-0D98B26BC633}"/>
          </ac:picMkLst>
        </pc:picChg>
      </pc:sldChg>
      <pc:sldChg chg="modSp add mod">
        <pc:chgData name="Stern, Shiri" userId="09b38d9f-6123-41fb-8f13-c7707a477732" providerId="ADAL" clId="{D2E80584-F63D-4BDC-A7F4-8CEC05583270}" dt="2022-08-24T14:25:14.530" v="245" actId="108"/>
        <pc:sldMkLst>
          <pc:docMk/>
          <pc:sldMk cId="1346020496" sldId="283"/>
        </pc:sldMkLst>
        <pc:spChg chg="mod">
          <ac:chgData name="Stern, Shiri" userId="09b38d9f-6123-41fb-8f13-c7707a477732" providerId="ADAL" clId="{D2E80584-F63D-4BDC-A7F4-8CEC05583270}" dt="2022-08-24T14:25:14.530" v="245" actId="108"/>
          <ac:spMkLst>
            <pc:docMk/>
            <pc:sldMk cId="1346020496" sldId="283"/>
            <ac:spMk id="4" creationId="{BD886CB7-E473-4A50-A027-B1CDAE0A4349}"/>
          </ac:spMkLst>
        </pc:spChg>
        <pc:spChg chg="mod">
          <ac:chgData name="Stern, Shiri" userId="09b38d9f-6123-41fb-8f13-c7707a477732" providerId="ADAL" clId="{D2E80584-F63D-4BDC-A7F4-8CEC05583270}" dt="2022-08-24T14:24:52.676" v="243" actId="20577"/>
          <ac:spMkLst>
            <pc:docMk/>
            <pc:sldMk cId="1346020496" sldId="283"/>
            <ac:spMk id="6" creationId="{F14E7E64-B426-4B05-9E93-1B4C9872556C}"/>
          </ac:spMkLst>
        </pc:spChg>
      </pc:sldChg>
      <pc:sldChg chg="modSp add mod">
        <pc:chgData name="Stern, Shiri" userId="09b38d9f-6123-41fb-8f13-c7707a477732" providerId="ADAL" clId="{D2E80584-F63D-4BDC-A7F4-8CEC05583270}" dt="2022-08-24T14:26:29.278" v="285" actId="20577"/>
        <pc:sldMkLst>
          <pc:docMk/>
          <pc:sldMk cId="1446890922" sldId="284"/>
        </pc:sldMkLst>
        <pc:spChg chg="mod">
          <ac:chgData name="Stern, Shiri" userId="09b38d9f-6123-41fb-8f13-c7707a477732" providerId="ADAL" clId="{D2E80584-F63D-4BDC-A7F4-8CEC05583270}" dt="2022-08-24T14:26:29.278" v="285" actId="20577"/>
          <ac:spMkLst>
            <pc:docMk/>
            <pc:sldMk cId="1446890922" sldId="284"/>
            <ac:spMk id="4" creationId="{BD886CB7-E473-4A50-A027-B1CDAE0A4349}"/>
          </ac:spMkLst>
        </pc:spChg>
        <pc:spChg chg="mod">
          <ac:chgData name="Stern, Shiri" userId="09b38d9f-6123-41fb-8f13-c7707a477732" providerId="ADAL" clId="{D2E80584-F63D-4BDC-A7F4-8CEC05583270}" dt="2022-08-24T14:24:49.694" v="242" actId="20577"/>
          <ac:spMkLst>
            <pc:docMk/>
            <pc:sldMk cId="1446890922" sldId="284"/>
            <ac:spMk id="6" creationId="{F14E7E64-B426-4B05-9E93-1B4C9872556C}"/>
          </ac:spMkLst>
        </pc:spChg>
      </pc:sldChg>
      <pc:sldChg chg="modSp add mod">
        <pc:chgData name="Stern, Shiri" userId="09b38d9f-6123-41fb-8f13-c7707a477732" providerId="ADAL" clId="{D2E80584-F63D-4BDC-A7F4-8CEC05583270}" dt="2022-08-24T14:28:05.848" v="306" actId="1076"/>
        <pc:sldMkLst>
          <pc:docMk/>
          <pc:sldMk cId="3584663986" sldId="285"/>
        </pc:sldMkLst>
        <pc:spChg chg="mod">
          <ac:chgData name="Stern, Shiri" userId="09b38d9f-6123-41fb-8f13-c7707a477732" providerId="ADAL" clId="{D2E80584-F63D-4BDC-A7F4-8CEC05583270}" dt="2022-08-24T14:28:05.848" v="306" actId="1076"/>
          <ac:spMkLst>
            <pc:docMk/>
            <pc:sldMk cId="3584663986" sldId="285"/>
            <ac:spMk id="4" creationId="{BD886CB7-E473-4A50-A027-B1CDAE0A4349}"/>
          </ac:spMkLst>
        </pc:spChg>
        <pc:spChg chg="mod">
          <ac:chgData name="Stern, Shiri" userId="09b38d9f-6123-41fb-8f13-c7707a477732" providerId="ADAL" clId="{D2E80584-F63D-4BDC-A7F4-8CEC05583270}" dt="2022-08-24T14:24:46.086" v="241" actId="20577"/>
          <ac:spMkLst>
            <pc:docMk/>
            <pc:sldMk cId="3584663986" sldId="285"/>
            <ac:spMk id="6" creationId="{F14E7E64-B426-4B05-9E93-1B4C9872556C}"/>
          </ac:spMkLst>
        </pc:spChg>
      </pc:sldChg>
      <pc:sldChg chg="addSp delSp modSp add mod ord">
        <pc:chgData name="Stern, Shiri" userId="09b38d9f-6123-41fb-8f13-c7707a477732" providerId="ADAL" clId="{D2E80584-F63D-4BDC-A7F4-8CEC05583270}" dt="2022-08-24T14:27:36.816" v="303" actId="20577"/>
        <pc:sldMkLst>
          <pc:docMk/>
          <pc:sldMk cId="2401273912" sldId="286"/>
        </pc:sldMkLst>
        <pc:spChg chg="mod">
          <ac:chgData name="Stern, Shiri" userId="09b38d9f-6123-41fb-8f13-c7707a477732" providerId="ADAL" clId="{D2E80584-F63D-4BDC-A7F4-8CEC05583270}" dt="2022-08-24T14:26:47.945" v="287" actId="108"/>
          <ac:spMkLst>
            <pc:docMk/>
            <pc:sldMk cId="2401273912" sldId="286"/>
            <ac:spMk id="4" creationId="{BD886CB7-E473-4A50-A027-B1CDAE0A4349}"/>
          </ac:spMkLst>
        </pc:spChg>
        <pc:spChg chg="mod">
          <ac:chgData name="Stern, Shiri" userId="09b38d9f-6123-41fb-8f13-c7707a477732" providerId="ADAL" clId="{D2E80584-F63D-4BDC-A7F4-8CEC05583270}" dt="2022-08-24T14:27:27.988" v="299" actId="20577"/>
          <ac:spMkLst>
            <pc:docMk/>
            <pc:sldMk cId="2401273912" sldId="286"/>
            <ac:spMk id="7" creationId="{A5CF7CF7-F562-461B-9F9C-0F7EBEFD2109}"/>
          </ac:spMkLst>
        </pc:spChg>
        <pc:spChg chg="mod">
          <ac:chgData name="Stern, Shiri" userId="09b38d9f-6123-41fb-8f13-c7707a477732" providerId="ADAL" clId="{D2E80584-F63D-4BDC-A7F4-8CEC05583270}" dt="2022-08-24T14:27:30.315" v="300" actId="20577"/>
          <ac:spMkLst>
            <pc:docMk/>
            <pc:sldMk cId="2401273912" sldId="286"/>
            <ac:spMk id="8" creationId="{D0A7906A-80B5-4EEA-AD60-88A84C433051}"/>
          </ac:spMkLst>
        </pc:spChg>
        <pc:spChg chg="del">
          <ac:chgData name="Stern, Shiri" userId="09b38d9f-6123-41fb-8f13-c7707a477732" providerId="ADAL" clId="{D2E80584-F63D-4BDC-A7F4-8CEC05583270}" dt="2022-08-24T14:24:32.496" v="238" actId="478"/>
          <ac:spMkLst>
            <pc:docMk/>
            <pc:sldMk cId="2401273912" sldId="286"/>
            <ac:spMk id="10" creationId="{298947FF-172B-4462-BB51-EED935646C2E}"/>
          </ac:spMkLst>
        </pc:spChg>
        <pc:spChg chg="mod">
          <ac:chgData name="Stern, Shiri" userId="09b38d9f-6123-41fb-8f13-c7707a477732" providerId="ADAL" clId="{D2E80584-F63D-4BDC-A7F4-8CEC05583270}" dt="2022-08-24T14:27:34.065" v="302" actId="20577"/>
          <ac:spMkLst>
            <pc:docMk/>
            <pc:sldMk cId="2401273912" sldId="286"/>
            <ac:spMk id="11" creationId="{4016C60C-59C6-4977-B482-5A5553174B43}"/>
          </ac:spMkLst>
        </pc:spChg>
        <pc:spChg chg="mod">
          <ac:chgData name="Stern, Shiri" userId="09b38d9f-6123-41fb-8f13-c7707a477732" providerId="ADAL" clId="{D2E80584-F63D-4BDC-A7F4-8CEC05583270}" dt="2022-08-24T14:27:36.816" v="303" actId="20577"/>
          <ac:spMkLst>
            <pc:docMk/>
            <pc:sldMk cId="2401273912" sldId="286"/>
            <ac:spMk id="12" creationId="{7FF7E698-875C-422C-97A5-FDE67E02FD2F}"/>
          </ac:spMkLst>
        </pc:spChg>
        <pc:spChg chg="add mod">
          <ac:chgData name="Stern, Shiri" userId="09b38d9f-6123-41fb-8f13-c7707a477732" providerId="ADAL" clId="{D2E80584-F63D-4BDC-A7F4-8CEC05583270}" dt="2022-08-24T14:24:43.026" v="240" actId="20577"/>
          <ac:spMkLst>
            <pc:docMk/>
            <pc:sldMk cId="2401273912" sldId="286"/>
            <ac:spMk id="13" creationId="{EE86B6DC-4724-42A9-A862-E1B3386D4491}"/>
          </ac:spMkLst>
        </pc:spChg>
        <pc:picChg chg="del">
          <ac:chgData name="Stern, Shiri" userId="09b38d9f-6123-41fb-8f13-c7707a477732" providerId="ADAL" clId="{D2E80584-F63D-4BDC-A7F4-8CEC05583270}" dt="2022-08-24T14:24:31.015" v="237" actId="478"/>
          <ac:picMkLst>
            <pc:docMk/>
            <pc:sldMk cId="2401273912" sldId="286"/>
            <ac:picMk id="3" creationId="{3960976A-69FA-4D01-8142-9935004FB1E6}"/>
          </ac:picMkLst>
        </pc:picChg>
        <pc:picChg chg="add mod">
          <ac:chgData name="Stern, Shiri" userId="09b38d9f-6123-41fb-8f13-c7707a477732" providerId="ADAL" clId="{D2E80584-F63D-4BDC-A7F4-8CEC05583270}" dt="2022-08-24T14:24:39.783" v="239"/>
          <ac:picMkLst>
            <pc:docMk/>
            <pc:sldMk cId="2401273912" sldId="286"/>
            <ac:picMk id="14" creationId="{B6CCC0DC-8B88-43F6-8ECA-739060BED0E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C27C9A1-D347-4883-8FF2-159F07728CC9}" type="datetimeFigureOut">
              <a:rPr lang="he-IL" smtClean="0"/>
              <a:t>כ"ז/אב/תשפ"ב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51219"/>
            <a:ext cx="548640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71800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377317"/>
            <a:ext cx="2971800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CEB2FA66-DC68-4D97-A139-7A5AAD257B5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1266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7EDC9-81F3-4A8E-9DD0-27C8D56EC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413F75-5C27-4B95-97D0-2283B2665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B645E-469F-427C-923D-72BAC5719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6293-F324-43F9-A320-89AD81FCA679}" type="datetime8">
              <a:rPr lang="he-IL" smtClean="0"/>
              <a:t>24 אוגוסט 22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E7395-1E8C-40D9-9E99-34B621E23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CE5C5-0474-4F07-B2F3-4023AEA95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75BA-6208-4614-981C-D8F5D659A4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549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4C074-1942-48B2-96B8-AB3100D53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1C7286-8FD1-43ED-8B91-B416A74B4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877D1-CC9E-4D9F-B384-3CF914C45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293B-745B-45F2-9C27-8605B7B36476}" type="datetime8">
              <a:rPr lang="he-IL" smtClean="0"/>
              <a:t>24 אוגוסט 22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BE4C3-3A3B-4CD0-91D5-795717A5A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67FC7-EA68-45EF-ADF6-BE084B0E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75BA-6208-4614-981C-D8F5D659A4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779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6F51BC-B362-401D-AAC6-C1FA76E651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A3C104-97A6-4867-9264-4C901BFCF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B9EC1-8C8F-46E5-8868-25062A2AC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64DB-1481-4379-AB86-B26AAB7A95AC}" type="datetime8">
              <a:rPr lang="he-IL" smtClean="0"/>
              <a:t>24 אוגוסט 22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FD073-2EE9-4A15-B235-EAA9EA6D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E6B70-B875-4B56-9DDB-41A635D8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75BA-6208-4614-981C-D8F5D659A4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857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5BD33-209E-4D32-9CA0-39DAAA32D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E1B05-0F87-441A-B161-0CAA39A4C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A25E4-F3E3-4A46-B86E-FD6CEAAAC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B8C1-182C-4484-B430-2D01AA1BAC55}" type="datetime8">
              <a:rPr lang="he-IL" smtClean="0"/>
              <a:t>24 אוגוסט 22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91471-EFCB-4EF0-AF73-1AA1F17F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2997D-CDE4-4F36-BFDB-6185857AE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75BA-6208-4614-981C-D8F5D659A4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984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A3CB0-810C-4FCF-90FA-88BD085D6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0A7440-67E9-4260-BE84-5E62C7AA3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BCB36-D17C-4480-B915-366B0951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9D44-3C1E-42DF-BF44-92E552CBD6C8}" type="datetime8">
              <a:rPr lang="he-IL" smtClean="0"/>
              <a:t>24 אוגוסט 22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6D42C-1F07-4A3A-ACBA-461DE9954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AEFBC-64D2-4B0C-A430-918E72932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75BA-6208-4614-981C-D8F5D659A4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409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6A1DD-F5DF-4453-8FDB-584BDE5D7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03388-B0FE-4CF1-87F5-C583E6F4CA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4641D2-FDD5-4872-BFA0-6637B065F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8E1920-950E-4C45-9016-E28A53B1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57C3-4A41-4E76-AE36-E2ACD9F98065}" type="datetime8">
              <a:rPr lang="he-IL" smtClean="0"/>
              <a:t>24 אוגוסט 22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74CF73-9722-4787-983C-9F374F856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8DA95-F6D1-4883-A5CA-23D7D7632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75BA-6208-4614-981C-D8F5D659A4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2192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628B5-01A0-40D4-829C-AF82CC519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08974-2D5C-4297-81BF-D912950C8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F2E6C-EDD4-4D53-8DD4-A6105DA18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CCBE62-DBCE-4F30-9AA0-F14C52AB3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A5DB7-D88A-468E-87AD-223C37E7EE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D4F9E7-E365-40A8-9319-8544FFA8A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93DB-F857-4D00-82C3-824B18AE8F60}" type="datetime8">
              <a:rPr lang="he-IL" smtClean="0"/>
              <a:t>24 אוגוסט 22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8C698E-131D-47E6-905C-7AA13128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96F9FF-48E3-472C-8DA1-E8B2859A7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75BA-6208-4614-981C-D8F5D659A4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902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B7B5E-8916-4EA7-BC85-B863DAB8A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EF6076-A459-473C-8BC5-69510B950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2DE19-88C2-439D-BDDA-AFC7BAB97960}" type="datetime8">
              <a:rPr lang="he-IL" smtClean="0"/>
              <a:t>24 אוגוסט 22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E90DC7-C31F-4E31-B8EF-899FD7533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C907B-7C2D-4BB4-BA39-B31D1943A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75BA-6208-4614-981C-D8F5D659A4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623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F0AA62-AE64-4600-B966-78350BF89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DD6E-6664-4F31-B639-0314D8DF0920}" type="datetime8">
              <a:rPr lang="he-IL" smtClean="0"/>
              <a:t>24 אוגוסט 22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5E186E-AA4F-451E-B768-6619F4B4A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12A53-69E2-4825-B0D7-346B38EBF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75BA-6208-4614-981C-D8F5D659A4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816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18DE1-4B69-4786-81A6-EE54F5BFD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118B9-6CA4-4E5A-A4A1-B8C000B16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AD50F-CA40-44C9-A3FD-F816E5E24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3C075-648D-4F3B-8879-F42ADEBBD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039C4-DDDD-4C2D-A3F6-F069F9EC7CEE}" type="datetime8">
              <a:rPr lang="he-IL" smtClean="0"/>
              <a:t>24 אוגוסט 22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A9E5A-0CB4-4485-92A5-5F9C8ECF2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0A1178-E44C-4134-8372-B470DEAE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75BA-6208-4614-981C-D8F5D659A4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006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EAC8A-266E-4725-B55E-ACD9C45D7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7B3F99-6627-44C3-82C2-5963E0FB64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3112C4-5272-450B-9296-D4585D898C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111267-E562-4FFB-BC4D-63169898C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5F44-4486-4408-9FFC-83CCC73C566B}" type="datetime8">
              <a:rPr lang="he-IL" smtClean="0"/>
              <a:t>24 אוגוסט 22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983C6E-C835-4E01-AED8-66BBE1F2D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125AD-F186-4565-B6EE-9F6AAE22A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75BA-6208-4614-981C-D8F5D659A4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214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932BC7-1EEB-4BF9-940C-E67BA6756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89E70-CCDC-4036-B070-5CDDC6EEE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BB207-5DC5-4C30-8DA1-8FC57574FD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E93A8-1CD3-4F55-9C2F-312BBD12FECE}" type="datetime8">
              <a:rPr lang="he-IL" smtClean="0"/>
              <a:t>24 אוגוסט 22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BB69B-0FEA-4B07-9BD6-A19D46398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CA544-7002-41AE-947E-BC08EDA0DF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275BA-6208-4614-981C-D8F5D659A4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993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642508" y="610685"/>
            <a:ext cx="10906983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0" i="0" u="none" strike="noStrike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  <a:cs typeface="Dreaming Outloud Pro" panose="020B0604020202020204" pitchFamily="66" charset="0"/>
              </a:rPr>
              <a:t>In what year was Israel founded?</a:t>
            </a:r>
            <a:endParaRPr lang="he-IL" sz="8000" dirty="0"/>
          </a:p>
        </p:txBody>
      </p:sp>
      <p:pic>
        <p:nvPicPr>
          <p:cNvPr id="7" name="Graphic 6" descr="Books with solid fill">
            <a:extLst>
              <a:ext uri="{FF2B5EF4-FFF2-40B4-BE49-F238E27FC236}">
                <a16:creationId xmlns:a16="http://schemas.microsoft.com/office/drawing/2014/main" id="{F2BB5E58-545C-4E79-98BD-5EB3285AD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74054" y="5510260"/>
            <a:ext cx="914400" cy="914400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8947FF-172B-4462-BB51-EED935646C2E}"/>
              </a:ext>
            </a:extLst>
          </p:cNvPr>
          <p:cNvSpPr txBox="1"/>
          <p:nvPr/>
        </p:nvSpPr>
        <p:spPr>
          <a:xfrm>
            <a:off x="10075985" y="433340"/>
            <a:ext cx="152039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  <a:latin typeface="Congenial SemiBold" panose="02000503040000020004" pitchFamily="2" charset="0"/>
              </a:rPr>
              <a:t>100</a:t>
            </a:r>
            <a:endParaRPr lang="he-IL" sz="5400" dirty="0">
              <a:solidFill>
                <a:schemeClr val="accent1"/>
              </a:solidFill>
              <a:latin typeface="Congenial SemiBold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704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642508" y="874455"/>
            <a:ext cx="10906983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72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  <a:cs typeface="Dreaming Outloud Pro" panose="020B0604020202020204" pitchFamily="66" charset="0"/>
              </a:rPr>
              <a:t>What Jewish holidays are celebrated in Israel on the same day of the year</a:t>
            </a:r>
            <a:r>
              <a:rPr lang="en-US" sz="7200" b="0" i="0" u="none" strike="noStrike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  <a:cs typeface="Dreaming Outloud Pro" panose="020B0604020202020204" pitchFamily="66" charset="0"/>
              </a:rPr>
              <a:t>?</a:t>
            </a:r>
            <a:endParaRPr lang="he-IL" sz="7200" dirty="0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8947FF-172B-4462-BB51-EED935646C2E}"/>
              </a:ext>
            </a:extLst>
          </p:cNvPr>
          <p:cNvSpPr txBox="1"/>
          <p:nvPr/>
        </p:nvSpPr>
        <p:spPr>
          <a:xfrm>
            <a:off x="9988062" y="433340"/>
            <a:ext cx="160832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rgbClr val="FF66CC"/>
                </a:solidFill>
                <a:latin typeface="Congenial SemiBold" panose="02000503040000020004" pitchFamily="2" charset="0"/>
              </a:rPr>
              <a:t>500</a:t>
            </a:r>
            <a:endParaRPr lang="he-IL" sz="5400" dirty="0">
              <a:solidFill>
                <a:srgbClr val="FF66CC"/>
              </a:solidFill>
              <a:latin typeface="Congenial SemiBold" panose="02000503040000020004" pitchFamily="2" charset="0"/>
            </a:endParaRPr>
          </a:p>
        </p:txBody>
      </p:sp>
      <p:pic>
        <p:nvPicPr>
          <p:cNvPr id="6" name="Graphic 5" descr="Bells with solid fill">
            <a:extLst>
              <a:ext uri="{FF2B5EF4-FFF2-40B4-BE49-F238E27FC236}">
                <a16:creationId xmlns:a16="http://schemas.microsoft.com/office/drawing/2014/main" id="{BE971779-3AF1-48C2-BDEF-41F7BAA6C3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81292" y="5417498"/>
            <a:ext cx="1007162" cy="100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483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642508" y="874455"/>
            <a:ext cx="10347877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>
              <a:spcBef>
                <a:spcPts val="1200"/>
              </a:spcBef>
              <a:spcAft>
                <a:spcPts val="0"/>
              </a:spcAft>
            </a:pPr>
            <a:r>
              <a:rPr lang="en-US" sz="80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  <a:cs typeface="Dreaming Outloud Pro" panose="020B0604020202020204" pitchFamily="66" charset="0"/>
              </a:rPr>
              <a:t>How many citizens living in Israel?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8947FF-172B-4462-BB51-EED935646C2E}"/>
              </a:ext>
            </a:extLst>
          </p:cNvPr>
          <p:cNvSpPr txBox="1"/>
          <p:nvPr/>
        </p:nvSpPr>
        <p:spPr>
          <a:xfrm>
            <a:off x="9988062" y="433340"/>
            <a:ext cx="160832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Congenial SemiBold" panose="02000503040000020004" pitchFamily="2" charset="0"/>
              </a:rPr>
              <a:t>100</a:t>
            </a:r>
            <a:endParaRPr lang="he-IL" sz="5400" dirty="0">
              <a:solidFill>
                <a:srgbClr val="FFC000"/>
              </a:solidFill>
              <a:latin typeface="Congenial SemiBold" panose="02000503040000020004" pitchFamily="2" charset="0"/>
            </a:endParaRPr>
          </a:p>
        </p:txBody>
      </p:sp>
      <p:pic>
        <p:nvPicPr>
          <p:cNvPr id="3" name="Graphic 2" descr="Camel with solid fill">
            <a:extLst>
              <a:ext uri="{FF2B5EF4-FFF2-40B4-BE49-F238E27FC236}">
                <a16:creationId xmlns:a16="http://schemas.microsoft.com/office/drawing/2014/main" id="{17AE073C-96D5-49F6-A8D4-AB03CE30D4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74054" y="552634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07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642508" y="874455"/>
            <a:ext cx="10418215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dirty="0">
                <a:solidFill>
                  <a:srgbClr val="333333"/>
                </a:solidFill>
                <a:latin typeface="Congenial SemiBold" panose="02000503040000020004" pitchFamily="2" charset="0"/>
              </a:rPr>
              <a:t>Which is the currency of Israel?</a:t>
            </a:r>
            <a:endParaRPr lang="he-IL" sz="8000" dirty="0">
              <a:solidFill>
                <a:srgbClr val="333333"/>
              </a:solidFill>
              <a:latin typeface="Congenial SemiBold" panose="02000503040000020004" pitchFamily="2" charset="0"/>
            </a:endParaRP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8947FF-172B-4462-BB51-EED935646C2E}"/>
              </a:ext>
            </a:extLst>
          </p:cNvPr>
          <p:cNvSpPr txBox="1"/>
          <p:nvPr/>
        </p:nvSpPr>
        <p:spPr>
          <a:xfrm>
            <a:off x="9988062" y="433340"/>
            <a:ext cx="160832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Congenial SemiBold" panose="02000503040000020004" pitchFamily="2" charset="0"/>
              </a:rPr>
              <a:t>200</a:t>
            </a:r>
            <a:endParaRPr lang="he-IL" sz="5400" dirty="0">
              <a:solidFill>
                <a:srgbClr val="FFC000"/>
              </a:solidFill>
              <a:latin typeface="Congenial SemiBold" panose="02000503040000020004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CF7CF7-F562-461B-9F9C-0F7EBEFD2109}"/>
              </a:ext>
            </a:extLst>
          </p:cNvPr>
          <p:cNvSpPr/>
          <p:nvPr/>
        </p:nvSpPr>
        <p:spPr>
          <a:xfrm>
            <a:off x="642508" y="4273062"/>
            <a:ext cx="3700892" cy="98473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en-US" sz="28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1. Krone</a:t>
            </a:r>
            <a:endParaRPr lang="he-IL" sz="2800" b="1" dirty="0">
              <a:solidFill>
                <a:schemeClr val="tx1"/>
              </a:solidFill>
              <a:latin typeface="Congenial SemiBold" panose="02000503040000020004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A7906A-80B5-4EEA-AD60-88A84C433051}"/>
              </a:ext>
            </a:extLst>
          </p:cNvPr>
          <p:cNvSpPr/>
          <p:nvPr/>
        </p:nvSpPr>
        <p:spPr>
          <a:xfrm>
            <a:off x="642508" y="5410200"/>
            <a:ext cx="3700892" cy="98473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774700" indent="-228600" algn="ctr" rtl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 2. </a:t>
            </a:r>
            <a:r>
              <a:rPr lang="en-US" sz="2800" b="0" i="0" u="none" strike="noStrike" dirty="0" err="1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Rouble</a:t>
            </a:r>
            <a:endParaRPr lang="en-US" sz="2800" b="0" dirty="0">
              <a:solidFill>
                <a:schemeClr val="tx1"/>
              </a:solidFill>
              <a:effectLst/>
              <a:latin typeface="Congenial SemiBold" panose="02000503040000020004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16C60C-59C6-4977-B482-5A5553174B43}"/>
              </a:ext>
            </a:extLst>
          </p:cNvPr>
          <p:cNvSpPr/>
          <p:nvPr/>
        </p:nvSpPr>
        <p:spPr>
          <a:xfrm>
            <a:off x="4522846" y="4269649"/>
            <a:ext cx="3700892" cy="98473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774700" indent="-228600" algn="ctr" rtl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3. Shekel</a:t>
            </a:r>
            <a:endParaRPr lang="en-US" sz="2800" b="0" dirty="0">
              <a:solidFill>
                <a:schemeClr val="tx1"/>
              </a:solidFill>
              <a:effectLst/>
              <a:latin typeface="Congenial SemiBold" panose="02000503040000020004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F7E698-875C-422C-97A5-FDE67E02FD2F}"/>
              </a:ext>
            </a:extLst>
          </p:cNvPr>
          <p:cNvSpPr/>
          <p:nvPr/>
        </p:nvSpPr>
        <p:spPr>
          <a:xfrm>
            <a:off x="4522846" y="5406787"/>
            <a:ext cx="3700892" cy="98473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>
              <a:spcBef>
                <a:spcPts val="120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4.  Pound</a:t>
            </a:r>
            <a:endParaRPr lang="en-US" sz="2800" b="0" dirty="0">
              <a:solidFill>
                <a:schemeClr val="tx1"/>
              </a:solidFill>
              <a:effectLst/>
              <a:latin typeface="Congenial SemiBold" panose="02000503040000020004" pitchFamily="2" charset="0"/>
            </a:endParaRPr>
          </a:p>
        </p:txBody>
      </p:sp>
      <p:pic>
        <p:nvPicPr>
          <p:cNvPr id="14" name="Graphic 13" descr="Camel with solid fill">
            <a:extLst>
              <a:ext uri="{FF2B5EF4-FFF2-40B4-BE49-F238E27FC236}">
                <a16:creationId xmlns:a16="http://schemas.microsoft.com/office/drawing/2014/main" id="{29DBEB6D-58D2-402E-A746-496FFF3A0C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74054" y="552634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52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642508" y="874455"/>
            <a:ext cx="10418215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6600" dirty="0">
                <a:solidFill>
                  <a:srgbClr val="333333"/>
                </a:solidFill>
                <a:latin typeface="Congenial SemiBold" panose="02000503040000020004" pitchFamily="2" charset="0"/>
              </a:rPr>
              <a:t>Which of the following was not developed in Israel?</a:t>
            </a:r>
            <a:endParaRPr lang="he-IL" sz="6600" dirty="0">
              <a:solidFill>
                <a:srgbClr val="333333"/>
              </a:solidFill>
              <a:latin typeface="Congenial SemiBold" panose="02000503040000020004" pitchFamily="2" charset="0"/>
            </a:endParaRP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8947FF-172B-4462-BB51-EED935646C2E}"/>
              </a:ext>
            </a:extLst>
          </p:cNvPr>
          <p:cNvSpPr txBox="1"/>
          <p:nvPr/>
        </p:nvSpPr>
        <p:spPr>
          <a:xfrm>
            <a:off x="9988062" y="433340"/>
            <a:ext cx="160832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Congenial SemiBold" panose="02000503040000020004" pitchFamily="2" charset="0"/>
              </a:rPr>
              <a:t>300</a:t>
            </a:r>
            <a:endParaRPr lang="he-IL" sz="5400" dirty="0">
              <a:solidFill>
                <a:srgbClr val="FFC000"/>
              </a:solidFill>
              <a:latin typeface="Congenial SemiBold" panose="02000503040000020004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CF7CF7-F562-461B-9F9C-0F7EBEFD2109}"/>
              </a:ext>
            </a:extLst>
          </p:cNvPr>
          <p:cNvSpPr/>
          <p:nvPr/>
        </p:nvSpPr>
        <p:spPr>
          <a:xfrm>
            <a:off x="642508" y="4273062"/>
            <a:ext cx="3700892" cy="98473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en-US" sz="28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1. Instant messenger</a:t>
            </a:r>
            <a:endParaRPr lang="he-IL" sz="2800" b="1" dirty="0">
              <a:solidFill>
                <a:schemeClr val="tx1"/>
              </a:solidFill>
              <a:latin typeface="Congenial SemiBold" panose="02000503040000020004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A7906A-80B5-4EEA-AD60-88A84C433051}"/>
              </a:ext>
            </a:extLst>
          </p:cNvPr>
          <p:cNvSpPr/>
          <p:nvPr/>
        </p:nvSpPr>
        <p:spPr>
          <a:xfrm>
            <a:off x="642508" y="5410200"/>
            <a:ext cx="3700892" cy="98473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774700" indent="-228600" algn="ctr" rtl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 2. Motorola phones</a:t>
            </a:r>
            <a:endParaRPr lang="en-US" sz="2800" b="0" dirty="0">
              <a:solidFill>
                <a:schemeClr val="tx1"/>
              </a:solidFill>
              <a:effectLst/>
              <a:latin typeface="Congenial SemiBold" panose="02000503040000020004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16C60C-59C6-4977-B482-5A5553174B43}"/>
              </a:ext>
            </a:extLst>
          </p:cNvPr>
          <p:cNvSpPr/>
          <p:nvPr/>
        </p:nvSpPr>
        <p:spPr>
          <a:xfrm>
            <a:off x="4522846" y="4269649"/>
            <a:ext cx="3700892" cy="98473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774700" indent="-228600" algn="ctr" rtl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3.  USB key</a:t>
            </a:r>
            <a:endParaRPr lang="en-US" sz="2800" b="0" dirty="0">
              <a:solidFill>
                <a:schemeClr val="tx1"/>
              </a:solidFill>
              <a:effectLst/>
              <a:latin typeface="Congenial SemiBold" panose="02000503040000020004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F7E698-875C-422C-97A5-FDE67E02FD2F}"/>
              </a:ext>
            </a:extLst>
          </p:cNvPr>
          <p:cNvSpPr/>
          <p:nvPr/>
        </p:nvSpPr>
        <p:spPr>
          <a:xfrm>
            <a:off x="4522846" y="5406787"/>
            <a:ext cx="3700892" cy="98473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>
              <a:spcBef>
                <a:spcPts val="120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4.  Waze App</a:t>
            </a:r>
            <a:endParaRPr lang="en-US" sz="2800" b="0" dirty="0">
              <a:solidFill>
                <a:schemeClr val="tx1"/>
              </a:solidFill>
              <a:effectLst/>
              <a:latin typeface="Congenial SemiBold" panose="02000503040000020004" pitchFamily="2" charset="0"/>
            </a:endParaRPr>
          </a:p>
        </p:txBody>
      </p:sp>
      <p:pic>
        <p:nvPicPr>
          <p:cNvPr id="14" name="Graphic 13" descr="Camel with solid fill">
            <a:extLst>
              <a:ext uri="{FF2B5EF4-FFF2-40B4-BE49-F238E27FC236}">
                <a16:creationId xmlns:a16="http://schemas.microsoft.com/office/drawing/2014/main" id="{29DBEB6D-58D2-402E-A746-496FFF3A0C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74054" y="552634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916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642508" y="472023"/>
            <a:ext cx="10418215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rgbClr val="333333"/>
                </a:solidFill>
                <a:latin typeface="Congenial SemiBold" panose="02000503040000020004" pitchFamily="2" charset="0"/>
              </a:rPr>
              <a:t>The only Research and development for Microsoft outside of the USA is in Israel. Where is it located?</a:t>
            </a:r>
            <a:endParaRPr lang="he-IL" sz="5400" dirty="0">
              <a:solidFill>
                <a:srgbClr val="333333"/>
              </a:solidFill>
              <a:latin typeface="Congenial SemiBold" panose="02000503040000020004" pitchFamily="2" charset="0"/>
            </a:endParaRP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8947FF-172B-4462-BB51-EED935646C2E}"/>
              </a:ext>
            </a:extLst>
          </p:cNvPr>
          <p:cNvSpPr txBox="1"/>
          <p:nvPr/>
        </p:nvSpPr>
        <p:spPr>
          <a:xfrm>
            <a:off x="9988062" y="433340"/>
            <a:ext cx="160832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Congenial SemiBold" panose="02000503040000020004" pitchFamily="2" charset="0"/>
              </a:rPr>
              <a:t>400</a:t>
            </a:r>
            <a:endParaRPr lang="he-IL" sz="5400" dirty="0">
              <a:solidFill>
                <a:srgbClr val="FFC000"/>
              </a:solidFill>
              <a:latin typeface="Congenial SemiBold" panose="02000503040000020004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CF7CF7-F562-461B-9F9C-0F7EBEFD2109}"/>
              </a:ext>
            </a:extLst>
          </p:cNvPr>
          <p:cNvSpPr/>
          <p:nvPr/>
        </p:nvSpPr>
        <p:spPr>
          <a:xfrm>
            <a:off x="642508" y="4273062"/>
            <a:ext cx="3700892" cy="98473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584200" indent="-228600" rtl="0">
              <a:spcBef>
                <a:spcPts val="0"/>
              </a:spcBef>
              <a:spcAft>
                <a:spcPts val="0"/>
              </a:spcAft>
            </a:pPr>
            <a:r>
              <a:rPr lang="en-US" sz="32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1.  Haifa</a:t>
            </a:r>
            <a:endParaRPr lang="en-US" sz="3200" b="0" dirty="0">
              <a:solidFill>
                <a:schemeClr val="tx1"/>
              </a:solidFill>
              <a:effectLst/>
              <a:latin typeface="Congenial SemiBold" panose="02000503040000020004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A7906A-80B5-4EEA-AD60-88A84C433051}"/>
              </a:ext>
            </a:extLst>
          </p:cNvPr>
          <p:cNvSpPr/>
          <p:nvPr/>
        </p:nvSpPr>
        <p:spPr>
          <a:xfrm>
            <a:off x="642508" y="5410200"/>
            <a:ext cx="3700892" cy="98473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584200" indent="-228600" rtl="0">
              <a:spcBef>
                <a:spcPts val="0"/>
              </a:spcBef>
              <a:spcAft>
                <a:spcPts val="0"/>
              </a:spcAft>
            </a:pPr>
            <a:r>
              <a:rPr lang="en-US" sz="32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 2.  Tel Aviv</a:t>
            </a:r>
            <a:endParaRPr lang="en-US" sz="3200" b="0" dirty="0">
              <a:solidFill>
                <a:schemeClr val="tx1"/>
              </a:solidFill>
              <a:effectLst/>
              <a:latin typeface="Congenial SemiBold" panose="02000503040000020004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16C60C-59C6-4977-B482-5A5553174B43}"/>
              </a:ext>
            </a:extLst>
          </p:cNvPr>
          <p:cNvSpPr/>
          <p:nvPr/>
        </p:nvSpPr>
        <p:spPr>
          <a:xfrm>
            <a:off x="4522846" y="4269649"/>
            <a:ext cx="3700892" cy="98473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774700" indent="-228600" algn="ctr" rtl="1">
              <a:spcBef>
                <a:spcPts val="0"/>
              </a:spcBef>
              <a:spcAft>
                <a:spcPts val="0"/>
              </a:spcAft>
            </a:pPr>
            <a:r>
              <a:rPr lang="en-US" sz="32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3.  Jerusalem</a:t>
            </a:r>
            <a:endParaRPr lang="en-US" sz="3200" b="0" dirty="0">
              <a:solidFill>
                <a:schemeClr val="tx1"/>
              </a:solidFill>
              <a:effectLst/>
              <a:latin typeface="Congenial SemiBold" panose="02000503040000020004" pitchFamily="2" charset="0"/>
            </a:endParaRPr>
          </a:p>
        </p:txBody>
      </p:sp>
      <p:pic>
        <p:nvPicPr>
          <p:cNvPr id="14" name="Graphic 13" descr="Camel with solid fill">
            <a:extLst>
              <a:ext uri="{FF2B5EF4-FFF2-40B4-BE49-F238E27FC236}">
                <a16:creationId xmlns:a16="http://schemas.microsoft.com/office/drawing/2014/main" id="{29DBEB6D-58D2-402E-A746-496FFF3A0C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74054" y="552634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690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642508" y="874455"/>
            <a:ext cx="10347877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>
              <a:spcBef>
                <a:spcPts val="1200"/>
              </a:spcBef>
              <a:spcAft>
                <a:spcPts val="0"/>
              </a:spcAft>
            </a:pPr>
            <a:r>
              <a:rPr lang="en-US" sz="72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  <a:cs typeface="Dreaming Outloud Pro" panose="020B0604020202020204" pitchFamily="66" charset="0"/>
              </a:rPr>
              <a:t>What the name of the Israeli parliament? Name 3 parties that are part of it today.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8947FF-172B-4462-BB51-EED935646C2E}"/>
              </a:ext>
            </a:extLst>
          </p:cNvPr>
          <p:cNvSpPr txBox="1"/>
          <p:nvPr/>
        </p:nvSpPr>
        <p:spPr>
          <a:xfrm>
            <a:off x="9988062" y="433340"/>
            <a:ext cx="160832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Congenial SemiBold" panose="02000503040000020004" pitchFamily="2" charset="0"/>
              </a:rPr>
              <a:t>500</a:t>
            </a:r>
            <a:endParaRPr lang="he-IL" sz="5400" dirty="0">
              <a:solidFill>
                <a:srgbClr val="FFC000"/>
              </a:solidFill>
              <a:latin typeface="Congenial SemiBold" panose="02000503040000020004" pitchFamily="2" charset="0"/>
            </a:endParaRPr>
          </a:p>
        </p:txBody>
      </p:sp>
      <p:pic>
        <p:nvPicPr>
          <p:cNvPr id="3" name="Graphic 2" descr="Camel with solid fill">
            <a:extLst>
              <a:ext uri="{FF2B5EF4-FFF2-40B4-BE49-F238E27FC236}">
                <a16:creationId xmlns:a16="http://schemas.microsoft.com/office/drawing/2014/main" id="{17AE073C-96D5-49F6-A8D4-AB03CE30D4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74054" y="552634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194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620863" y="681534"/>
            <a:ext cx="10418215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7200" dirty="0">
                <a:solidFill>
                  <a:srgbClr val="333333"/>
                </a:solidFill>
                <a:latin typeface="Congenial SemiBold" panose="02000503040000020004" pitchFamily="2" charset="0"/>
              </a:rPr>
              <a:t>Who is said to have been the first Jewish person</a:t>
            </a:r>
            <a:r>
              <a:rPr lang="en-US" sz="6600" dirty="0">
                <a:solidFill>
                  <a:srgbClr val="333333"/>
                </a:solidFill>
                <a:latin typeface="Congenial SemiBold" panose="02000503040000020004" pitchFamily="2" charset="0"/>
              </a:rPr>
              <a:t>?</a:t>
            </a:r>
            <a:endParaRPr lang="he-IL" sz="6600" dirty="0">
              <a:solidFill>
                <a:srgbClr val="333333"/>
              </a:solidFill>
              <a:latin typeface="Congenial SemiBold" panose="02000503040000020004" pitchFamily="2" charset="0"/>
            </a:endParaRP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8947FF-172B-4462-BB51-EED935646C2E}"/>
              </a:ext>
            </a:extLst>
          </p:cNvPr>
          <p:cNvSpPr txBox="1"/>
          <p:nvPr/>
        </p:nvSpPr>
        <p:spPr>
          <a:xfrm>
            <a:off x="9988062" y="433340"/>
            <a:ext cx="160832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chemeClr val="accent6"/>
                </a:solidFill>
                <a:latin typeface="Congenial SemiBold" panose="02000503040000020004" pitchFamily="2" charset="0"/>
              </a:rPr>
              <a:t>100</a:t>
            </a:r>
            <a:endParaRPr lang="he-IL" sz="5400" dirty="0">
              <a:solidFill>
                <a:schemeClr val="accent6"/>
              </a:solidFill>
              <a:latin typeface="Congenial SemiBold" panose="02000503040000020004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CF7CF7-F562-461B-9F9C-0F7EBEFD2109}"/>
              </a:ext>
            </a:extLst>
          </p:cNvPr>
          <p:cNvSpPr/>
          <p:nvPr/>
        </p:nvSpPr>
        <p:spPr>
          <a:xfrm>
            <a:off x="642508" y="4273062"/>
            <a:ext cx="3700892" cy="984738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>
              <a:spcBef>
                <a:spcPts val="0"/>
              </a:spcBef>
              <a:spcAft>
                <a:spcPts val="1500"/>
              </a:spcAft>
            </a:pPr>
            <a:r>
              <a:rPr lang="en-US" sz="28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1. Moses</a:t>
            </a:r>
            <a:endParaRPr lang="en-US" sz="2800" b="0" dirty="0">
              <a:solidFill>
                <a:schemeClr val="tx1"/>
              </a:solidFill>
              <a:effectLst/>
              <a:latin typeface="Congenial SemiBold" panose="02000503040000020004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A7906A-80B5-4EEA-AD60-88A84C433051}"/>
              </a:ext>
            </a:extLst>
          </p:cNvPr>
          <p:cNvSpPr/>
          <p:nvPr/>
        </p:nvSpPr>
        <p:spPr>
          <a:xfrm>
            <a:off x="642508" y="5410200"/>
            <a:ext cx="3700892" cy="984738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774700" indent="-228600" algn="ctr" rtl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 2. Abraham</a:t>
            </a:r>
            <a:endParaRPr lang="en-US" sz="2800" b="0" dirty="0">
              <a:solidFill>
                <a:schemeClr val="tx1"/>
              </a:solidFill>
              <a:effectLst/>
              <a:latin typeface="Congenial SemiBold" panose="02000503040000020004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16C60C-59C6-4977-B482-5A5553174B43}"/>
              </a:ext>
            </a:extLst>
          </p:cNvPr>
          <p:cNvSpPr/>
          <p:nvPr/>
        </p:nvSpPr>
        <p:spPr>
          <a:xfrm>
            <a:off x="4522846" y="4269649"/>
            <a:ext cx="3700892" cy="984738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774700" indent="-228600" algn="ctr" rtl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3.   Noah</a:t>
            </a:r>
            <a:endParaRPr lang="en-US" sz="2800" b="0" dirty="0">
              <a:solidFill>
                <a:schemeClr val="tx1"/>
              </a:solidFill>
              <a:effectLst/>
              <a:latin typeface="Congenial SemiBold" panose="02000503040000020004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F7E698-875C-422C-97A5-FDE67E02FD2F}"/>
              </a:ext>
            </a:extLst>
          </p:cNvPr>
          <p:cNvSpPr/>
          <p:nvPr/>
        </p:nvSpPr>
        <p:spPr>
          <a:xfrm>
            <a:off x="4522846" y="5406787"/>
            <a:ext cx="3700892" cy="984738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>
              <a:spcBef>
                <a:spcPts val="120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4.  Joseph</a:t>
            </a:r>
            <a:endParaRPr lang="en-US" sz="2800" b="0" dirty="0">
              <a:solidFill>
                <a:schemeClr val="tx1"/>
              </a:solidFill>
              <a:effectLst/>
              <a:latin typeface="Congenial SemiBold" panose="02000503040000020004" pitchFamily="2" charset="0"/>
            </a:endParaRPr>
          </a:p>
        </p:txBody>
      </p:sp>
      <p:pic>
        <p:nvPicPr>
          <p:cNvPr id="3" name="Graphic 2" descr="Bubbles with solid fill">
            <a:extLst>
              <a:ext uri="{FF2B5EF4-FFF2-40B4-BE49-F238E27FC236}">
                <a16:creationId xmlns:a16="http://schemas.microsoft.com/office/drawing/2014/main" id="{3960976A-69FA-4D01-8142-9935004FB1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56116" y="554242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609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642508" y="874455"/>
            <a:ext cx="10347877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>
              <a:spcBef>
                <a:spcPts val="1200"/>
              </a:spcBef>
              <a:spcAft>
                <a:spcPts val="0"/>
              </a:spcAft>
            </a:pPr>
            <a:r>
              <a:rPr lang="en-US" sz="80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  <a:cs typeface="Dreaming Outloud Pro" panose="020B0604020202020204" pitchFamily="66" charset="0"/>
              </a:rPr>
              <a:t>How many times Israel won Eurovision? 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4E7E64-B426-4B05-9E93-1B4C9872556C}"/>
              </a:ext>
            </a:extLst>
          </p:cNvPr>
          <p:cNvSpPr txBox="1"/>
          <p:nvPr/>
        </p:nvSpPr>
        <p:spPr>
          <a:xfrm>
            <a:off x="9988062" y="433340"/>
            <a:ext cx="160832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chemeClr val="accent6"/>
                </a:solidFill>
                <a:latin typeface="Congenial SemiBold" panose="02000503040000020004" pitchFamily="2" charset="0"/>
              </a:rPr>
              <a:t>200</a:t>
            </a:r>
            <a:endParaRPr lang="he-IL" sz="5400" dirty="0">
              <a:solidFill>
                <a:schemeClr val="accent6"/>
              </a:solidFill>
              <a:latin typeface="Congenial SemiBold" panose="02000503040000020004" pitchFamily="2" charset="0"/>
            </a:endParaRPr>
          </a:p>
        </p:txBody>
      </p:sp>
      <p:pic>
        <p:nvPicPr>
          <p:cNvPr id="7" name="Graphic 6" descr="Bubbles with solid fill">
            <a:extLst>
              <a:ext uri="{FF2B5EF4-FFF2-40B4-BE49-F238E27FC236}">
                <a16:creationId xmlns:a16="http://schemas.microsoft.com/office/drawing/2014/main" id="{F3A3FD24-F4DA-42B1-9F42-0D98B26BC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56116" y="554242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1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642508" y="874455"/>
            <a:ext cx="10347877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>
              <a:spcBef>
                <a:spcPts val="1200"/>
              </a:spcBef>
              <a:spcAft>
                <a:spcPts val="0"/>
              </a:spcAft>
            </a:pPr>
            <a:r>
              <a:rPr lang="en-US" sz="88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  <a:cs typeface="Dreaming Outloud Pro" panose="020B0604020202020204" pitchFamily="66" charset="0"/>
              </a:rPr>
              <a:t>A Jewish month begins with …? 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4E7E64-B426-4B05-9E93-1B4C9872556C}"/>
              </a:ext>
            </a:extLst>
          </p:cNvPr>
          <p:cNvSpPr txBox="1"/>
          <p:nvPr/>
        </p:nvSpPr>
        <p:spPr>
          <a:xfrm>
            <a:off x="9988062" y="433340"/>
            <a:ext cx="160832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chemeClr val="accent6"/>
                </a:solidFill>
                <a:latin typeface="Congenial SemiBold" panose="02000503040000020004" pitchFamily="2" charset="0"/>
              </a:rPr>
              <a:t>300</a:t>
            </a:r>
            <a:endParaRPr lang="he-IL" sz="5400" dirty="0">
              <a:solidFill>
                <a:schemeClr val="accent6"/>
              </a:solidFill>
              <a:latin typeface="Congenial SemiBold" panose="02000503040000020004" pitchFamily="2" charset="0"/>
            </a:endParaRPr>
          </a:p>
        </p:txBody>
      </p:sp>
      <p:pic>
        <p:nvPicPr>
          <p:cNvPr id="7" name="Graphic 6" descr="Bubbles with solid fill">
            <a:extLst>
              <a:ext uri="{FF2B5EF4-FFF2-40B4-BE49-F238E27FC236}">
                <a16:creationId xmlns:a16="http://schemas.microsoft.com/office/drawing/2014/main" id="{F3A3FD24-F4DA-42B1-9F42-0D98B26BC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56116" y="554242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989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642508" y="874455"/>
            <a:ext cx="10347877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>
              <a:spcBef>
                <a:spcPts val="1200"/>
              </a:spcBef>
              <a:spcAft>
                <a:spcPts val="0"/>
              </a:spcAft>
            </a:pPr>
            <a:r>
              <a:rPr lang="en-US" sz="80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  <a:cs typeface="Dreaming Outloud Pro" panose="020B0604020202020204" pitchFamily="66" charset="0"/>
              </a:rPr>
              <a:t>Who was the first female prime minister in Israel? 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4E7E64-B426-4B05-9E93-1B4C9872556C}"/>
              </a:ext>
            </a:extLst>
          </p:cNvPr>
          <p:cNvSpPr txBox="1"/>
          <p:nvPr/>
        </p:nvSpPr>
        <p:spPr>
          <a:xfrm>
            <a:off x="9988062" y="433340"/>
            <a:ext cx="160832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chemeClr val="accent6"/>
                </a:solidFill>
                <a:latin typeface="Congenial SemiBold" panose="02000503040000020004" pitchFamily="2" charset="0"/>
              </a:rPr>
              <a:t>400</a:t>
            </a:r>
            <a:endParaRPr lang="he-IL" sz="5400" dirty="0">
              <a:solidFill>
                <a:schemeClr val="accent6"/>
              </a:solidFill>
              <a:latin typeface="Congenial SemiBold" panose="02000503040000020004" pitchFamily="2" charset="0"/>
            </a:endParaRPr>
          </a:p>
        </p:txBody>
      </p:sp>
      <p:pic>
        <p:nvPicPr>
          <p:cNvPr id="7" name="Graphic 6" descr="Bubbles with solid fill">
            <a:extLst>
              <a:ext uri="{FF2B5EF4-FFF2-40B4-BE49-F238E27FC236}">
                <a16:creationId xmlns:a16="http://schemas.microsoft.com/office/drawing/2014/main" id="{F3A3FD24-F4DA-42B1-9F42-0D98B26BC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56116" y="554242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61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642508" y="463062"/>
            <a:ext cx="10906983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66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  <a:cs typeface="Dreaming Outloud Pro" panose="020B0604020202020204" pitchFamily="66" charset="0"/>
              </a:rPr>
              <a:t>Israel does not have a coast on which body of water?</a:t>
            </a:r>
            <a:endParaRPr lang="he-IL" sz="66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genial SemiBold" panose="02000503040000020004" pitchFamily="2" charset="0"/>
            </a:endParaRPr>
          </a:p>
        </p:txBody>
      </p:sp>
      <p:pic>
        <p:nvPicPr>
          <p:cNvPr id="7" name="Graphic 6" descr="Books with solid fill">
            <a:extLst>
              <a:ext uri="{FF2B5EF4-FFF2-40B4-BE49-F238E27FC236}">
                <a16:creationId xmlns:a16="http://schemas.microsoft.com/office/drawing/2014/main" id="{F2BB5E58-545C-4E79-98BD-5EB3285AD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74054" y="5510260"/>
            <a:ext cx="914400" cy="914400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8947FF-172B-4462-BB51-EED935646C2E}"/>
              </a:ext>
            </a:extLst>
          </p:cNvPr>
          <p:cNvSpPr txBox="1"/>
          <p:nvPr/>
        </p:nvSpPr>
        <p:spPr>
          <a:xfrm>
            <a:off x="10075985" y="433340"/>
            <a:ext cx="152039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  <a:latin typeface="Congenial SemiBold" panose="02000503040000020004" pitchFamily="2" charset="0"/>
              </a:rPr>
              <a:t>200</a:t>
            </a:r>
            <a:endParaRPr lang="he-IL" sz="5400" dirty="0">
              <a:solidFill>
                <a:schemeClr val="accent1"/>
              </a:solidFill>
              <a:latin typeface="Congenial SemiBold" panose="02000503040000020004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C27444-143B-461B-83DA-68EFAD903D0E}"/>
              </a:ext>
            </a:extLst>
          </p:cNvPr>
          <p:cNvSpPr/>
          <p:nvPr/>
        </p:nvSpPr>
        <p:spPr>
          <a:xfrm>
            <a:off x="642508" y="4273062"/>
            <a:ext cx="3700892" cy="98473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0" i="0" u="none" strike="noStrike" dirty="0">
                <a:solidFill>
                  <a:srgbClr val="4B535D"/>
                </a:solidFill>
                <a:effectLst/>
                <a:latin typeface="Congenial SemiBold" panose="02000503040000020004" pitchFamily="2" charset="0"/>
              </a:rPr>
              <a:t>1. Dead Sea</a:t>
            </a:r>
            <a:endParaRPr lang="he-IL" sz="2800" dirty="0">
              <a:latin typeface="Congenial SemiBold" panose="02000503040000020004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D3F05D-80AD-4426-91F4-5C4DB832210A}"/>
              </a:ext>
            </a:extLst>
          </p:cNvPr>
          <p:cNvSpPr/>
          <p:nvPr/>
        </p:nvSpPr>
        <p:spPr>
          <a:xfrm>
            <a:off x="642508" y="5410200"/>
            <a:ext cx="3700892" cy="98473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0" i="0" u="none" strike="noStrike" dirty="0">
                <a:solidFill>
                  <a:srgbClr val="4B535D"/>
                </a:solidFill>
                <a:effectLst/>
                <a:latin typeface="Congenial SemiBold" panose="02000503040000020004" pitchFamily="2" charset="0"/>
              </a:rPr>
              <a:t>2. Persian Gulf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48E3B2-FC36-4B39-B4E5-02408041227B}"/>
              </a:ext>
            </a:extLst>
          </p:cNvPr>
          <p:cNvSpPr/>
          <p:nvPr/>
        </p:nvSpPr>
        <p:spPr>
          <a:xfrm>
            <a:off x="4522846" y="4269649"/>
            <a:ext cx="3700892" cy="98473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0" i="0" u="none" strike="noStrike" dirty="0">
                <a:solidFill>
                  <a:srgbClr val="4B535D"/>
                </a:solidFill>
                <a:effectLst/>
                <a:latin typeface="Congenial SemiBold" panose="02000503040000020004" pitchFamily="2" charset="0"/>
              </a:rPr>
              <a:t>3. Mediterranean Sea</a:t>
            </a:r>
            <a:endParaRPr lang="he-IL" sz="2800" dirty="0">
              <a:latin typeface="Congenial SemiBold" panose="02000503040000020004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EF2F4F2-E3E9-496E-B440-2B925DCA62EE}"/>
              </a:ext>
            </a:extLst>
          </p:cNvPr>
          <p:cNvSpPr/>
          <p:nvPr/>
        </p:nvSpPr>
        <p:spPr>
          <a:xfrm>
            <a:off x="4522846" y="5406787"/>
            <a:ext cx="3700892" cy="98473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0" i="0" u="none" strike="noStrike" dirty="0">
                <a:solidFill>
                  <a:srgbClr val="4B535D"/>
                </a:solidFill>
                <a:effectLst/>
                <a:latin typeface="Congenial SemiBold" panose="02000503040000020004" pitchFamily="2" charset="0"/>
              </a:rPr>
              <a:t>4. Red Sea</a:t>
            </a:r>
            <a:endParaRPr lang="he-IL" sz="2800" dirty="0">
              <a:latin typeface="Congenial SemiBold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633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642508" y="874455"/>
            <a:ext cx="10347877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>
              <a:spcBef>
                <a:spcPts val="1200"/>
              </a:spcBef>
              <a:spcAft>
                <a:spcPts val="0"/>
              </a:spcAft>
            </a:pPr>
            <a:r>
              <a:rPr lang="en-US" sz="72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  <a:cs typeface="Dreaming Outloud Pro" panose="020B0604020202020204" pitchFamily="66" charset="0"/>
              </a:rPr>
              <a:t>How many times has an Israeli team won the European Cup in basketball? 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4E7E64-B426-4B05-9E93-1B4C9872556C}"/>
              </a:ext>
            </a:extLst>
          </p:cNvPr>
          <p:cNvSpPr txBox="1"/>
          <p:nvPr/>
        </p:nvSpPr>
        <p:spPr>
          <a:xfrm>
            <a:off x="9988062" y="433340"/>
            <a:ext cx="160832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chemeClr val="accent6"/>
                </a:solidFill>
                <a:latin typeface="Congenial SemiBold" panose="02000503040000020004" pitchFamily="2" charset="0"/>
              </a:rPr>
              <a:t>500</a:t>
            </a:r>
            <a:endParaRPr lang="he-IL" sz="5400" dirty="0">
              <a:solidFill>
                <a:schemeClr val="accent6"/>
              </a:solidFill>
              <a:latin typeface="Congenial SemiBold" panose="02000503040000020004" pitchFamily="2" charset="0"/>
            </a:endParaRPr>
          </a:p>
        </p:txBody>
      </p:sp>
      <p:pic>
        <p:nvPicPr>
          <p:cNvPr id="7" name="Graphic 6" descr="Bubbles with solid fill">
            <a:extLst>
              <a:ext uri="{FF2B5EF4-FFF2-40B4-BE49-F238E27FC236}">
                <a16:creationId xmlns:a16="http://schemas.microsoft.com/office/drawing/2014/main" id="{F3A3FD24-F4DA-42B1-9F42-0D98B26BC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56116" y="554242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0369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642508" y="874455"/>
            <a:ext cx="10347877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>
              <a:spcBef>
                <a:spcPts val="1200"/>
              </a:spcBef>
              <a:spcAft>
                <a:spcPts val="0"/>
              </a:spcAft>
            </a:pPr>
            <a:r>
              <a:rPr lang="en-US" sz="80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  <a:cs typeface="Dreaming Outloud Pro" panose="020B0604020202020204" pitchFamily="66" charset="0"/>
              </a:rPr>
              <a:t>Who plays Wonder Woman now? 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4E7E64-B426-4B05-9E93-1B4C9872556C}"/>
              </a:ext>
            </a:extLst>
          </p:cNvPr>
          <p:cNvSpPr txBox="1"/>
          <p:nvPr/>
        </p:nvSpPr>
        <p:spPr>
          <a:xfrm>
            <a:off x="9988062" y="433340"/>
            <a:ext cx="160832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rgbClr val="7030A0"/>
                </a:solidFill>
                <a:latin typeface="Congenial SemiBold" panose="02000503040000020004" pitchFamily="2" charset="0"/>
              </a:rPr>
              <a:t>100</a:t>
            </a:r>
            <a:endParaRPr lang="he-IL" sz="5400" dirty="0">
              <a:solidFill>
                <a:srgbClr val="7030A0"/>
              </a:solidFill>
              <a:latin typeface="Congenial SemiBold" panose="02000503040000020004" pitchFamily="2" charset="0"/>
            </a:endParaRPr>
          </a:p>
        </p:txBody>
      </p:sp>
      <p:pic>
        <p:nvPicPr>
          <p:cNvPr id="3" name="Graphic 2" descr="Aspiration with solid fill">
            <a:extLst>
              <a:ext uri="{FF2B5EF4-FFF2-40B4-BE49-F238E27FC236}">
                <a16:creationId xmlns:a16="http://schemas.microsoft.com/office/drawing/2014/main" id="{C3BF7DBF-DFA1-45FE-9DD4-DD4FDFE6F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30418" y="5436783"/>
            <a:ext cx="1093521" cy="109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781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642508" y="874455"/>
            <a:ext cx="10347877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>
              <a:spcBef>
                <a:spcPts val="1200"/>
              </a:spcBef>
              <a:spcAft>
                <a:spcPts val="0"/>
              </a:spcAft>
            </a:pPr>
            <a:r>
              <a:rPr lang="en-US" sz="80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  <a:cs typeface="Dreaming Outloud Pro" panose="020B0604020202020204" pitchFamily="66" charset="0"/>
              </a:rPr>
              <a:t>Who invented the theory of relativity in physics? 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4E7E64-B426-4B05-9E93-1B4C9872556C}"/>
              </a:ext>
            </a:extLst>
          </p:cNvPr>
          <p:cNvSpPr txBox="1"/>
          <p:nvPr/>
        </p:nvSpPr>
        <p:spPr>
          <a:xfrm>
            <a:off x="9988062" y="433340"/>
            <a:ext cx="160832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rgbClr val="7030A0"/>
                </a:solidFill>
                <a:latin typeface="Congenial SemiBold" panose="02000503040000020004" pitchFamily="2" charset="0"/>
              </a:rPr>
              <a:t>200</a:t>
            </a:r>
            <a:endParaRPr lang="he-IL" sz="5400" dirty="0">
              <a:solidFill>
                <a:srgbClr val="7030A0"/>
              </a:solidFill>
              <a:latin typeface="Congenial SemiBold" panose="02000503040000020004" pitchFamily="2" charset="0"/>
            </a:endParaRPr>
          </a:p>
        </p:txBody>
      </p:sp>
      <p:pic>
        <p:nvPicPr>
          <p:cNvPr id="3" name="Graphic 2" descr="Aspiration with solid fill">
            <a:extLst>
              <a:ext uri="{FF2B5EF4-FFF2-40B4-BE49-F238E27FC236}">
                <a16:creationId xmlns:a16="http://schemas.microsoft.com/office/drawing/2014/main" id="{C3BF7DBF-DFA1-45FE-9DD4-DD4FDFE6F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30418" y="5436783"/>
            <a:ext cx="1093521" cy="109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204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642508" y="874455"/>
            <a:ext cx="10347877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>
              <a:spcBef>
                <a:spcPts val="1200"/>
              </a:spcBef>
              <a:spcAft>
                <a:spcPts val="0"/>
              </a:spcAft>
            </a:pPr>
            <a:r>
              <a:rPr lang="en-US" sz="66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  <a:cs typeface="Dreaming Outloud Pro" panose="020B0604020202020204" pitchFamily="66" charset="0"/>
              </a:rPr>
              <a:t>Who was the first president of the State of Israel? And who is the current president? 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4E7E64-B426-4B05-9E93-1B4C9872556C}"/>
              </a:ext>
            </a:extLst>
          </p:cNvPr>
          <p:cNvSpPr txBox="1"/>
          <p:nvPr/>
        </p:nvSpPr>
        <p:spPr>
          <a:xfrm>
            <a:off x="9988062" y="433340"/>
            <a:ext cx="160832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rgbClr val="7030A0"/>
                </a:solidFill>
                <a:latin typeface="Congenial SemiBold" panose="02000503040000020004" pitchFamily="2" charset="0"/>
              </a:rPr>
              <a:t>300</a:t>
            </a:r>
            <a:endParaRPr lang="he-IL" sz="5400" dirty="0">
              <a:solidFill>
                <a:srgbClr val="7030A0"/>
              </a:solidFill>
              <a:latin typeface="Congenial SemiBold" panose="02000503040000020004" pitchFamily="2" charset="0"/>
            </a:endParaRPr>
          </a:p>
        </p:txBody>
      </p:sp>
      <p:pic>
        <p:nvPicPr>
          <p:cNvPr id="3" name="Graphic 2" descr="Aspiration with solid fill">
            <a:extLst>
              <a:ext uri="{FF2B5EF4-FFF2-40B4-BE49-F238E27FC236}">
                <a16:creationId xmlns:a16="http://schemas.microsoft.com/office/drawing/2014/main" id="{C3BF7DBF-DFA1-45FE-9DD4-DD4FDFE6F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30418" y="5436783"/>
            <a:ext cx="1093521" cy="109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8909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620863" y="681534"/>
            <a:ext cx="10418215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6600" dirty="0">
                <a:solidFill>
                  <a:srgbClr val="333333"/>
                </a:solidFill>
                <a:latin typeface="Congenial SemiBold" panose="02000503040000020004" pitchFamily="2" charset="0"/>
              </a:rPr>
              <a:t>What percentage of the Nobel Prize winners are Jews?</a:t>
            </a:r>
            <a:endParaRPr lang="he-IL" sz="6600" dirty="0">
              <a:solidFill>
                <a:srgbClr val="333333"/>
              </a:solidFill>
              <a:latin typeface="Congenial SemiBold" panose="02000503040000020004" pitchFamily="2" charset="0"/>
            </a:endParaRP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5CF7CF7-F562-461B-9F9C-0F7EBEFD2109}"/>
              </a:ext>
            </a:extLst>
          </p:cNvPr>
          <p:cNvSpPr/>
          <p:nvPr/>
        </p:nvSpPr>
        <p:spPr>
          <a:xfrm>
            <a:off x="642508" y="4273062"/>
            <a:ext cx="3700892" cy="984738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>
              <a:spcBef>
                <a:spcPts val="0"/>
              </a:spcBef>
              <a:spcAft>
                <a:spcPts val="1500"/>
              </a:spcAft>
            </a:pPr>
            <a:r>
              <a:rPr lang="en-US" sz="28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A. 13</a:t>
            </a:r>
            <a:endParaRPr lang="en-US" sz="2800" b="0" dirty="0">
              <a:solidFill>
                <a:schemeClr val="tx1"/>
              </a:solidFill>
              <a:effectLst/>
              <a:latin typeface="Congenial SemiBold" panose="02000503040000020004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A7906A-80B5-4EEA-AD60-88A84C433051}"/>
              </a:ext>
            </a:extLst>
          </p:cNvPr>
          <p:cNvSpPr/>
          <p:nvPr/>
        </p:nvSpPr>
        <p:spPr>
          <a:xfrm>
            <a:off x="642508" y="5410200"/>
            <a:ext cx="3700892" cy="984738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774700" indent="-228600" algn="ctr" rtl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 B. 22</a:t>
            </a:r>
            <a:endParaRPr lang="en-US" sz="2800" b="0" dirty="0">
              <a:solidFill>
                <a:schemeClr val="tx1"/>
              </a:solidFill>
              <a:effectLst/>
              <a:latin typeface="Congenial SemiBold" panose="02000503040000020004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16C60C-59C6-4977-B482-5A5553174B43}"/>
              </a:ext>
            </a:extLst>
          </p:cNvPr>
          <p:cNvSpPr/>
          <p:nvPr/>
        </p:nvSpPr>
        <p:spPr>
          <a:xfrm>
            <a:off x="4522846" y="4269649"/>
            <a:ext cx="3700892" cy="984738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774700" indent="-228600" algn="ctr" rtl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C.   36</a:t>
            </a:r>
            <a:endParaRPr lang="en-US" sz="2800" b="0" dirty="0">
              <a:solidFill>
                <a:schemeClr val="tx1"/>
              </a:solidFill>
              <a:effectLst/>
              <a:latin typeface="Congenial SemiBold" panose="02000503040000020004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F7E698-875C-422C-97A5-FDE67E02FD2F}"/>
              </a:ext>
            </a:extLst>
          </p:cNvPr>
          <p:cNvSpPr/>
          <p:nvPr/>
        </p:nvSpPr>
        <p:spPr>
          <a:xfrm>
            <a:off x="4522846" y="5406787"/>
            <a:ext cx="3700892" cy="984738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spcBef>
                <a:spcPts val="120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D.  7</a:t>
            </a:r>
            <a:endParaRPr lang="en-US" sz="2800" b="0" dirty="0">
              <a:solidFill>
                <a:schemeClr val="tx1"/>
              </a:solidFill>
              <a:effectLst/>
              <a:latin typeface="Congenial SemiBold" panose="02000503040000020004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86B6DC-4724-42A9-A862-E1B3386D4491}"/>
              </a:ext>
            </a:extLst>
          </p:cNvPr>
          <p:cNvSpPr txBox="1"/>
          <p:nvPr/>
        </p:nvSpPr>
        <p:spPr>
          <a:xfrm>
            <a:off x="9988062" y="433340"/>
            <a:ext cx="160832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rgbClr val="7030A0"/>
                </a:solidFill>
                <a:latin typeface="Congenial SemiBold" panose="02000503040000020004" pitchFamily="2" charset="0"/>
              </a:rPr>
              <a:t>400</a:t>
            </a:r>
            <a:endParaRPr lang="he-IL" sz="5400" dirty="0">
              <a:solidFill>
                <a:srgbClr val="7030A0"/>
              </a:solidFill>
              <a:latin typeface="Congenial SemiBold" panose="02000503040000020004" pitchFamily="2" charset="0"/>
            </a:endParaRPr>
          </a:p>
        </p:txBody>
      </p:sp>
      <p:pic>
        <p:nvPicPr>
          <p:cNvPr id="14" name="Graphic 13" descr="Aspiration with solid fill">
            <a:extLst>
              <a:ext uri="{FF2B5EF4-FFF2-40B4-BE49-F238E27FC236}">
                <a16:creationId xmlns:a16="http://schemas.microsoft.com/office/drawing/2014/main" id="{B6CCC0DC-8B88-43F6-8ECA-739060BED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30418" y="5436783"/>
            <a:ext cx="1093521" cy="109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273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783185" y="1032716"/>
            <a:ext cx="10347877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>
              <a:spcBef>
                <a:spcPts val="1200"/>
              </a:spcBef>
              <a:spcAft>
                <a:spcPts val="0"/>
              </a:spcAft>
            </a:pPr>
            <a:r>
              <a:rPr lang="en-US" sz="80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  <a:cs typeface="Dreaming Outloud Pro" panose="020B0604020202020204" pitchFamily="66" charset="0"/>
              </a:rPr>
              <a:t>Who is the Jew with the most Olympic medals? 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4E7E64-B426-4B05-9E93-1B4C9872556C}"/>
              </a:ext>
            </a:extLst>
          </p:cNvPr>
          <p:cNvSpPr txBox="1"/>
          <p:nvPr/>
        </p:nvSpPr>
        <p:spPr>
          <a:xfrm>
            <a:off x="9988062" y="433340"/>
            <a:ext cx="160832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rgbClr val="7030A0"/>
                </a:solidFill>
                <a:latin typeface="Congenial SemiBold" panose="02000503040000020004" pitchFamily="2" charset="0"/>
              </a:rPr>
              <a:t>500</a:t>
            </a:r>
            <a:endParaRPr lang="he-IL" sz="5400" dirty="0">
              <a:solidFill>
                <a:srgbClr val="7030A0"/>
              </a:solidFill>
              <a:latin typeface="Congenial SemiBold" panose="02000503040000020004" pitchFamily="2" charset="0"/>
            </a:endParaRPr>
          </a:p>
        </p:txBody>
      </p:sp>
      <p:pic>
        <p:nvPicPr>
          <p:cNvPr id="3" name="Graphic 2" descr="Aspiration with solid fill">
            <a:extLst>
              <a:ext uri="{FF2B5EF4-FFF2-40B4-BE49-F238E27FC236}">
                <a16:creationId xmlns:a16="http://schemas.microsoft.com/office/drawing/2014/main" id="{C3BF7DBF-DFA1-45FE-9DD4-DD4FDFE6F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30418" y="5436783"/>
            <a:ext cx="1093521" cy="109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66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578032" y="463062"/>
            <a:ext cx="10906983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  <a:cs typeface="Dreaming Outloud Pro" panose="020B0604020202020204" pitchFamily="66" charset="0"/>
              </a:rPr>
              <a:t>The</a:t>
            </a:r>
            <a:r>
              <a:rPr lang="en-US" sz="4000" b="0" i="0" u="none" strike="noStrike" dirty="0">
                <a:solidFill>
                  <a:srgbClr val="4B535D"/>
                </a:solidFill>
                <a:effectLst/>
                <a:latin typeface="Congenial SemiBold" panose="02000503040000020004" pitchFamily="2" charset="0"/>
              </a:rPr>
              <a:t> </a:t>
            </a:r>
            <a:r>
              <a:rPr lang="en-US" sz="4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  <a:cs typeface="Dreaming Outloud Pro" panose="020B0604020202020204" pitchFamily="66" charset="0"/>
              </a:rPr>
              <a:t>Kibbutz community, which comprises about 5% of the Israeli population, has become best known around the world as an example of what social phenomenon?</a:t>
            </a:r>
            <a:endParaRPr lang="he-IL" sz="44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genial SemiBold" panose="02000503040000020004" pitchFamily="2" charset="0"/>
            </a:endParaRPr>
          </a:p>
        </p:txBody>
      </p:sp>
      <p:pic>
        <p:nvPicPr>
          <p:cNvPr id="7" name="Graphic 6" descr="Books with solid fill">
            <a:extLst>
              <a:ext uri="{FF2B5EF4-FFF2-40B4-BE49-F238E27FC236}">
                <a16:creationId xmlns:a16="http://schemas.microsoft.com/office/drawing/2014/main" id="{F2BB5E58-545C-4E79-98BD-5EB3285AD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74054" y="5510260"/>
            <a:ext cx="914400" cy="914400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8947FF-172B-4462-BB51-EED935646C2E}"/>
              </a:ext>
            </a:extLst>
          </p:cNvPr>
          <p:cNvSpPr txBox="1"/>
          <p:nvPr/>
        </p:nvSpPr>
        <p:spPr>
          <a:xfrm>
            <a:off x="10075985" y="433340"/>
            <a:ext cx="152039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  <a:latin typeface="Congenial SemiBold" panose="02000503040000020004" pitchFamily="2" charset="0"/>
              </a:rPr>
              <a:t>300</a:t>
            </a:r>
            <a:endParaRPr lang="he-IL" sz="5400" dirty="0">
              <a:solidFill>
                <a:schemeClr val="accent1"/>
              </a:solidFill>
              <a:latin typeface="Congenial SemiBold" panose="02000503040000020004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C27444-143B-461B-83DA-68EFAD903D0E}"/>
              </a:ext>
            </a:extLst>
          </p:cNvPr>
          <p:cNvSpPr/>
          <p:nvPr/>
        </p:nvSpPr>
        <p:spPr>
          <a:xfrm>
            <a:off x="642508" y="4273062"/>
            <a:ext cx="3700892" cy="98473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b="0" i="0" u="none" strike="noStrike" dirty="0">
                <a:solidFill>
                  <a:srgbClr val="4B535D"/>
                </a:solidFill>
                <a:effectLst/>
                <a:latin typeface="Congenial SemiBold" panose="02000503040000020004" pitchFamily="2" charset="0"/>
              </a:rPr>
              <a:t>a) a Utopian community</a:t>
            </a:r>
            <a:endParaRPr lang="he-IL" sz="3600" dirty="0">
              <a:latin typeface="Congenial SemiBold" panose="02000503040000020004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D3F05D-80AD-4426-91F4-5C4DB832210A}"/>
              </a:ext>
            </a:extLst>
          </p:cNvPr>
          <p:cNvSpPr/>
          <p:nvPr/>
        </p:nvSpPr>
        <p:spPr>
          <a:xfrm>
            <a:off x="642508" y="5410200"/>
            <a:ext cx="3700892" cy="98473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774700" indent="-228600"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4B535D"/>
                </a:solidFill>
                <a:effectLst/>
                <a:latin typeface="Congenial SemiBold" panose="02000503040000020004" pitchFamily="2" charset="0"/>
              </a:rPr>
              <a:t>b) an ethnic tolerant community</a:t>
            </a:r>
            <a:endParaRPr lang="en-US" sz="3600" b="0" dirty="0">
              <a:effectLst/>
              <a:latin typeface="Congenial SemiBold" panose="02000503040000020004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48E3B2-FC36-4B39-B4E5-02408041227B}"/>
              </a:ext>
            </a:extLst>
          </p:cNvPr>
          <p:cNvSpPr/>
          <p:nvPr/>
        </p:nvSpPr>
        <p:spPr>
          <a:xfrm>
            <a:off x="4522846" y="4269649"/>
            <a:ext cx="3700892" cy="98473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774700" indent="-228600"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4B535D"/>
                </a:solidFill>
                <a:effectLst/>
                <a:latin typeface="Congenial SemiBold" panose="02000503040000020004" pitchFamily="2" charset="0"/>
              </a:rPr>
              <a:t>c) a cooperative community</a:t>
            </a:r>
            <a:endParaRPr lang="en-US" sz="3600" b="0" dirty="0">
              <a:effectLst/>
              <a:latin typeface="Congenial SemiBold" panose="02000503040000020004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EF2F4F2-E3E9-496E-B440-2B925DCA62EE}"/>
              </a:ext>
            </a:extLst>
          </p:cNvPr>
          <p:cNvSpPr/>
          <p:nvPr/>
        </p:nvSpPr>
        <p:spPr>
          <a:xfrm>
            <a:off x="4522846" y="5406787"/>
            <a:ext cx="3700892" cy="98473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774700" indent="-228600"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4B535D"/>
                </a:solidFill>
                <a:effectLst/>
                <a:latin typeface="Congenial SemiBold" panose="02000503040000020004" pitchFamily="2" charset="0"/>
              </a:rPr>
              <a:t>d) an extremist community</a:t>
            </a:r>
            <a:endParaRPr lang="en-US" sz="3600" b="0" dirty="0">
              <a:effectLst/>
              <a:latin typeface="Congenial SemiBold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699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534188" y="433340"/>
            <a:ext cx="10906983" cy="5170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66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  <a:cs typeface="Dreaming Outloud Pro" panose="020B0604020202020204" pitchFamily="66" charset="0"/>
              </a:rPr>
              <a:t>What Famous world known scientist was offered to be Israel's president but did not accept? </a:t>
            </a:r>
            <a:endParaRPr lang="he-IL" sz="6600" dirty="0"/>
          </a:p>
        </p:txBody>
      </p:sp>
      <p:pic>
        <p:nvPicPr>
          <p:cNvPr id="7" name="Graphic 6" descr="Books with solid fill">
            <a:extLst>
              <a:ext uri="{FF2B5EF4-FFF2-40B4-BE49-F238E27FC236}">
                <a16:creationId xmlns:a16="http://schemas.microsoft.com/office/drawing/2014/main" id="{F2BB5E58-545C-4E79-98BD-5EB3285AD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74054" y="5510260"/>
            <a:ext cx="914400" cy="914400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8947FF-172B-4462-BB51-EED935646C2E}"/>
              </a:ext>
            </a:extLst>
          </p:cNvPr>
          <p:cNvSpPr txBox="1"/>
          <p:nvPr/>
        </p:nvSpPr>
        <p:spPr>
          <a:xfrm>
            <a:off x="10023231" y="433340"/>
            <a:ext cx="157315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  <a:latin typeface="Congenial SemiBold" panose="02000503040000020004" pitchFamily="2" charset="0"/>
              </a:rPr>
              <a:t>400</a:t>
            </a:r>
            <a:endParaRPr lang="he-IL" sz="5400" dirty="0">
              <a:solidFill>
                <a:schemeClr val="accent1"/>
              </a:solidFill>
              <a:latin typeface="Congenial SemiBold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281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642508" y="874455"/>
            <a:ext cx="10906983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  <a:cs typeface="Dreaming Outloud Pro" panose="020B0604020202020204" pitchFamily="66" charset="0"/>
              </a:rPr>
              <a:t>who was the first Israeli in space</a:t>
            </a:r>
            <a:r>
              <a:rPr lang="en-US" sz="8000" b="0" i="0" u="none" strike="noStrike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  <a:cs typeface="Dreaming Outloud Pro" panose="020B0604020202020204" pitchFamily="66" charset="0"/>
              </a:rPr>
              <a:t>?</a:t>
            </a:r>
            <a:endParaRPr lang="he-IL" sz="8000" dirty="0"/>
          </a:p>
        </p:txBody>
      </p:sp>
      <p:pic>
        <p:nvPicPr>
          <p:cNvPr id="7" name="Graphic 6" descr="Books with solid fill">
            <a:extLst>
              <a:ext uri="{FF2B5EF4-FFF2-40B4-BE49-F238E27FC236}">
                <a16:creationId xmlns:a16="http://schemas.microsoft.com/office/drawing/2014/main" id="{F2BB5E58-545C-4E79-98BD-5EB3285AD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74054" y="5510260"/>
            <a:ext cx="914400" cy="914400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8947FF-172B-4462-BB51-EED935646C2E}"/>
              </a:ext>
            </a:extLst>
          </p:cNvPr>
          <p:cNvSpPr txBox="1"/>
          <p:nvPr/>
        </p:nvSpPr>
        <p:spPr>
          <a:xfrm>
            <a:off x="9988062" y="433340"/>
            <a:ext cx="160832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  <a:latin typeface="Congenial SemiBold" panose="02000503040000020004" pitchFamily="2" charset="0"/>
              </a:rPr>
              <a:t>500</a:t>
            </a:r>
            <a:endParaRPr lang="he-IL" sz="5400" dirty="0">
              <a:solidFill>
                <a:schemeClr val="accent1"/>
              </a:solidFill>
              <a:latin typeface="Congenial SemiBold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761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642508" y="874455"/>
            <a:ext cx="10347877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>
              <a:spcBef>
                <a:spcPts val="1200"/>
              </a:spcBef>
              <a:spcAft>
                <a:spcPts val="0"/>
              </a:spcAft>
            </a:pPr>
            <a:r>
              <a:rPr lang="en-US" sz="80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  <a:cs typeface="Dreaming Outloud Pro" panose="020B0604020202020204" pitchFamily="66" charset="0"/>
              </a:rPr>
              <a:t>Which Jewish holiday celebrated in December?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8947FF-172B-4462-BB51-EED935646C2E}"/>
              </a:ext>
            </a:extLst>
          </p:cNvPr>
          <p:cNvSpPr txBox="1"/>
          <p:nvPr/>
        </p:nvSpPr>
        <p:spPr>
          <a:xfrm>
            <a:off x="9988062" y="433340"/>
            <a:ext cx="160832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rgbClr val="FF66CC"/>
                </a:solidFill>
                <a:latin typeface="Congenial SemiBold" panose="02000503040000020004" pitchFamily="2" charset="0"/>
              </a:rPr>
              <a:t>100</a:t>
            </a:r>
            <a:endParaRPr lang="he-IL" sz="5400" dirty="0">
              <a:solidFill>
                <a:srgbClr val="FF66CC"/>
              </a:solidFill>
              <a:latin typeface="Congenial SemiBold" panose="02000503040000020004" pitchFamily="2" charset="0"/>
            </a:endParaRPr>
          </a:p>
        </p:txBody>
      </p:sp>
      <p:pic>
        <p:nvPicPr>
          <p:cNvPr id="6" name="Graphic 5" descr="Bells with solid fill">
            <a:extLst>
              <a:ext uri="{FF2B5EF4-FFF2-40B4-BE49-F238E27FC236}">
                <a16:creationId xmlns:a16="http://schemas.microsoft.com/office/drawing/2014/main" id="{BE971779-3AF1-48C2-BDEF-41F7BAA6C3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81292" y="5417498"/>
            <a:ext cx="1007162" cy="100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00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642508" y="874455"/>
            <a:ext cx="10906983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dirty="0">
                <a:solidFill>
                  <a:srgbClr val="333333"/>
                </a:solidFill>
                <a:latin typeface="Congenial SemiBold" panose="02000503040000020004" pitchFamily="2" charset="0"/>
              </a:rPr>
              <a:t>The Jewish New Year is called Rosh Hashanah. </a:t>
            </a:r>
          </a:p>
          <a:p>
            <a:r>
              <a:rPr lang="en-US" sz="4000" dirty="0">
                <a:solidFill>
                  <a:srgbClr val="333333"/>
                </a:solidFill>
                <a:latin typeface="Congenial SemiBold" panose="02000503040000020004" pitchFamily="2" charset="0"/>
              </a:rPr>
              <a:t>One of the traditions is the blowing of the shofar. The shofar is traditionally made from the horn of what animal?</a:t>
            </a:r>
            <a:endParaRPr lang="he-IL" sz="4000" dirty="0">
              <a:solidFill>
                <a:srgbClr val="333333"/>
              </a:solidFill>
              <a:latin typeface="Congenial SemiBold" panose="02000503040000020004" pitchFamily="2" charset="0"/>
            </a:endParaRP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8947FF-172B-4462-BB51-EED935646C2E}"/>
              </a:ext>
            </a:extLst>
          </p:cNvPr>
          <p:cNvSpPr txBox="1"/>
          <p:nvPr/>
        </p:nvSpPr>
        <p:spPr>
          <a:xfrm>
            <a:off x="9988062" y="433340"/>
            <a:ext cx="160832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rgbClr val="FF66CC"/>
                </a:solidFill>
                <a:latin typeface="Congenial SemiBold" panose="02000503040000020004" pitchFamily="2" charset="0"/>
              </a:rPr>
              <a:t>200</a:t>
            </a:r>
            <a:endParaRPr lang="he-IL" sz="5400" dirty="0">
              <a:solidFill>
                <a:srgbClr val="FF66CC"/>
              </a:solidFill>
              <a:latin typeface="Congenial SemiBold" panose="02000503040000020004" pitchFamily="2" charset="0"/>
            </a:endParaRPr>
          </a:p>
        </p:txBody>
      </p:sp>
      <p:pic>
        <p:nvPicPr>
          <p:cNvPr id="6" name="Graphic 5" descr="Bells with solid fill">
            <a:extLst>
              <a:ext uri="{FF2B5EF4-FFF2-40B4-BE49-F238E27FC236}">
                <a16:creationId xmlns:a16="http://schemas.microsoft.com/office/drawing/2014/main" id="{BE971779-3AF1-48C2-BDEF-41F7BAA6C3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81292" y="5417498"/>
            <a:ext cx="1007162" cy="100716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5CF7CF7-F562-461B-9F9C-0F7EBEFD2109}"/>
              </a:ext>
            </a:extLst>
          </p:cNvPr>
          <p:cNvSpPr/>
          <p:nvPr/>
        </p:nvSpPr>
        <p:spPr>
          <a:xfrm>
            <a:off x="642508" y="4273062"/>
            <a:ext cx="3700892" cy="984738"/>
          </a:xfrm>
          <a:prstGeom prst="rect">
            <a:avLst/>
          </a:prstGeom>
          <a:ln>
            <a:solidFill>
              <a:srgbClr val="FF66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en-US" sz="32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1. Rhinoceros</a:t>
            </a:r>
            <a:endParaRPr lang="he-IL" sz="3200" b="1" dirty="0">
              <a:solidFill>
                <a:schemeClr val="tx1"/>
              </a:solidFill>
              <a:latin typeface="Congenial SemiBold" panose="02000503040000020004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A7906A-80B5-4EEA-AD60-88A84C433051}"/>
              </a:ext>
            </a:extLst>
          </p:cNvPr>
          <p:cNvSpPr/>
          <p:nvPr/>
        </p:nvSpPr>
        <p:spPr>
          <a:xfrm>
            <a:off x="642508" y="5410200"/>
            <a:ext cx="3700892" cy="984738"/>
          </a:xfrm>
          <a:prstGeom prst="rect">
            <a:avLst/>
          </a:prstGeom>
          <a:ln>
            <a:solidFill>
              <a:srgbClr val="FF66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774700" indent="-228600" algn="ctr" rtl="1">
              <a:spcBef>
                <a:spcPts val="0"/>
              </a:spcBef>
              <a:spcAft>
                <a:spcPts val="0"/>
              </a:spcAft>
            </a:pPr>
            <a:r>
              <a:rPr lang="en-US" sz="32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 2. Unicorn</a:t>
            </a:r>
            <a:endParaRPr lang="en-US" sz="3200" b="0" dirty="0">
              <a:solidFill>
                <a:schemeClr val="tx1"/>
              </a:solidFill>
              <a:effectLst/>
              <a:latin typeface="Congenial SemiBold" panose="02000503040000020004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16C60C-59C6-4977-B482-5A5553174B43}"/>
              </a:ext>
            </a:extLst>
          </p:cNvPr>
          <p:cNvSpPr/>
          <p:nvPr/>
        </p:nvSpPr>
        <p:spPr>
          <a:xfrm>
            <a:off x="4522846" y="4269649"/>
            <a:ext cx="3700892" cy="984738"/>
          </a:xfrm>
          <a:prstGeom prst="rect">
            <a:avLst/>
          </a:prstGeom>
          <a:ln>
            <a:solidFill>
              <a:srgbClr val="FF66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774700" indent="-228600" algn="ctr" rtl="1">
              <a:spcBef>
                <a:spcPts val="0"/>
              </a:spcBef>
              <a:spcAft>
                <a:spcPts val="0"/>
              </a:spcAft>
            </a:pPr>
            <a:r>
              <a:rPr lang="en-US" sz="32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3. Deer</a:t>
            </a:r>
            <a:endParaRPr lang="en-US" sz="3200" b="0" dirty="0">
              <a:solidFill>
                <a:schemeClr val="tx1"/>
              </a:solidFill>
              <a:effectLst/>
              <a:latin typeface="Congenial SemiBold" panose="02000503040000020004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F7E698-875C-422C-97A5-FDE67E02FD2F}"/>
              </a:ext>
            </a:extLst>
          </p:cNvPr>
          <p:cNvSpPr/>
          <p:nvPr/>
        </p:nvSpPr>
        <p:spPr>
          <a:xfrm>
            <a:off x="4522846" y="5406787"/>
            <a:ext cx="3700892" cy="984738"/>
          </a:xfrm>
          <a:prstGeom prst="rect">
            <a:avLst/>
          </a:prstGeom>
          <a:ln>
            <a:solidFill>
              <a:srgbClr val="FF66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774700" indent="-228600" algn="ctr" rtl="1">
              <a:spcBef>
                <a:spcPts val="0"/>
              </a:spcBef>
              <a:spcAft>
                <a:spcPts val="0"/>
              </a:spcAft>
            </a:pPr>
            <a:r>
              <a:rPr lang="en-US" sz="32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4. Ram</a:t>
            </a:r>
            <a:endParaRPr lang="en-US" sz="3200" b="0" dirty="0">
              <a:solidFill>
                <a:schemeClr val="tx1"/>
              </a:solidFill>
              <a:effectLst/>
              <a:latin typeface="Congenial SemiBold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34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750829" y="768947"/>
            <a:ext cx="10906983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>
              <a:spcBef>
                <a:spcPts val="1200"/>
              </a:spcBef>
              <a:spcAft>
                <a:spcPts val="200"/>
              </a:spcAft>
            </a:pPr>
            <a:r>
              <a:rPr lang="en-US" sz="66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  <a:cs typeface="Dreaming Outloud Pro" panose="020B0604020202020204" pitchFamily="66" charset="0"/>
              </a:rPr>
              <a:t>The holiday of Purim celebrates events that happened in which book of the Bible?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8947FF-172B-4462-BB51-EED935646C2E}"/>
              </a:ext>
            </a:extLst>
          </p:cNvPr>
          <p:cNvSpPr txBox="1"/>
          <p:nvPr/>
        </p:nvSpPr>
        <p:spPr>
          <a:xfrm>
            <a:off x="9988062" y="433340"/>
            <a:ext cx="160832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rgbClr val="FF66CC"/>
                </a:solidFill>
                <a:latin typeface="Congenial SemiBold" panose="02000503040000020004" pitchFamily="2" charset="0"/>
              </a:rPr>
              <a:t>300</a:t>
            </a:r>
            <a:endParaRPr lang="he-IL" sz="5400" dirty="0">
              <a:solidFill>
                <a:srgbClr val="FF66CC"/>
              </a:solidFill>
              <a:latin typeface="Congenial SemiBold" panose="02000503040000020004" pitchFamily="2" charset="0"/>
            </a:endParaRPr>
          </a:p>
        </p:txBody>
      </p:sp>
      <p:pic>
        <p:nvPicPr>
          <p:cNvPr id="6" name="Graphic 5" descr="Bells with solid fill">
            <a:extLst>
              <a:ext uri="{FF2B5EF4-FFF2-40B4-BE49-F238E27FC236}">
                <a16:creationId xmlns:a16="http://schemas.microsoft.com/office/drawing/2014/main" id="{BE971779-3AF1-48C2-BDEF-41F7BAA6C3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81292" y="5417498"/>
            <a:ext cx="1007162" cy="100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10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86CB7-E473-4A50-A027-B1CDAE0A4349}"/>
              </a:ext>
            </a:extLst>
          </p:cNvPr>
          <p:cNvSpPr txBox="1"/>
          <p:nvPr/>
        </p:nvSpPr>
        <p:spPr>
          <a:xfrm>
            <a:off x="642509" y="874455"/>
            <a:ext cx="994343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>
              <a:spcBef>
                <a:spcPts val="1200"/>
              </a:spcBef>
              <a:spcAft>
                <a:spcPts val="0"/>
              </a:spcAft>
            </a:pPr>
            <a:r>
              <a:rPr lang="en-US" sz="6000" dirty="0">
                <a:solidFill>
                  <a:srgbClr val="333333"/>
                </a:solidFill>
                <a:latin typeface="Congenial SemiBold" panose="02000503040000020004" pitchFamily="2" charset="0"/>
              </a:rPr>
              <a:t>Which of these holidays is the Jewish "Day of Atonement"?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7FAD7E9-2901-4D56-B292-7304DA527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54" y="5542429"/>
            <a:ext cx="2069358" cy="8822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8947FF-172B-4462-BB51-EED935646C2E}"/>
              </a:ext>
            </a:extLst>
          </p:cNvPr>
          <p:cNvSpPr txBox="1"/>
          <p:nvPr/>
        </p:nvSpPr>
        <p:spPr>
          <a:xfrm>
            <a:off x="9988062" y="433340"/>
            <a:ext cx="160832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>
                <a:solidFill>
                  <a:srgbClr val="FF66CC"/>
                </a:solidFill>
                <a:latin typeface="Congenial SemiBold" panose="02000503040000020004" pitchFamily="2" charset="0"/>
              </a:rPr>
              <a:t>400</a:t>
            </a:r>
            <a:endParaRPr lang="he-IL" sz="5400" dirty="0">
              <a:solidFill>
                <a:srgbClr val="FF66CC"/>
              </a:solidFill>
              <a:latin typeface="Congenial SemiBold" panose="02000503040000020004" pitchFamily="2" charset="0"/>
            </a:endParaRPr>
          </a:p>
        </p:txBody>
      </p:sp>
      <p:pic>
        <p:nvPicPr>
          <p:cNvPr id="6" name="Graphic 5" descr="Bells with solid fill">
            <a:extLst>
              <a:ext uri="{FF2B5EF4-FFF2-40B4-BE49-F238E27FC236}">
                <a16:creationId xmlns:a16="http://schemas.microsoft.com/office/drawing/2014/main" id="{BE971779-3AF1-48C2-BDEF-41F7BAA6C3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81292" y="5417498"/>
            <a:ext cx="1007162" cy="100716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5CF7CF7-F562-461B-9F9C-0F7EBEFD2109}"/>
              </a:ext>
            </a:extLst>
          </p:cNvPr>
          <p:cNvSpPr/>
          <p:nvPr/>
        </p:nvSpPr>
        <p:spPr>
          <a:xfrm>
            <a:off x="642508" y="4273062"/>
            <a:ext cx="3700892" cy="984738"/>
          </a:xfrm>
          <a:prstGeom prst="rect">
            <a:avLst/>
          </a:prstGeom>
          <a:ln>
            <a:solidFill>
              <a:srgbClr val="FF66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en-US" sz="28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1. </a:t>
            </a:r>
            <a:r>
              <a:rPr lang="en-US" sz="2800" b="0" i="0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Shavuot</a:t>
            </a:r>
            <a:endParaRPr lang="he-IL" sz="2800" b="1" dirty="0">
              <a:solidFill>
                <a:schemeClr val="tx1"/>
              </a:solidFill>
              <a:latin typeface="Congenial SemiBold" panose="02000503040000020004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A7906A-80B5-4EEA-AD60-88A84C433051}"/>
              </a:ext>
            </a:extLst>
          </p:cNvPr>
          <p:cNvSpPr/>
          <p:nvPr/>
        </p:nvSpPr>
        <p:spPr>
          <a:xfrm>
            <a:off x="642508" y="5410200"/>
            <a:ext cx="3700892" cy="984738"/>
          </a:xfrm>
          <a:prstGeom prst="rect">
            <a:avLst/>
          </a:prstGeom>
          <a:ln>
            <a:solidFill>
              <a:srgbClr val="FF66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774700" indent="-228600" algn="ctr" rtl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 2. </a:t>
            </a:r>
            <a:r>
              <a:rPr lang="en-US" sz="2800" b="0" i="0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Pesach / Passover</a:t>
            </a:r>
            <a:endParaRPr lang="en-US" sz="2800" b="0" dirty="0">
              <a:solidFill>
                <a:schemeClr val="tx1"/>
              </a:solidFill>
              <a:effectLst/>
              <a:latin typeface="Congenial SemiBold" panose="02000503040000020004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16C60C-59C6-4977-B482-5A5553174B43}"/>
              </a:ext>
            </a:extLst>
          </p:cNvPr>
          <p:cNvSpPr/>
          <p:nvPr/>
        </p:nvSpPr>
        <p:spPr>
          <a:xfrm>
            <a:off x="4522846" y="4269649"/>
            <a:ext cx="3700892" cy="984738"/>
          </a:xfrm>
          <a:prstGeom prst="rect">
            <a:avLst/>
          </a:prstGeom>
          <a:ln>
            <a:solidFill>
              <a:srgbClr val="FF66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774700" indent="-228600" algn="ctr" rtl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3. </a:t>
            </a:r>
            <a:r>
              <a:rPr lang="en-US" sz="2800" b="0" i="0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Tu </a:t>
            </a:r>
            <a:r>
              <a:rPr lang="en-US" sz="2800" b="0" i="0" dirty="0" err="1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B'shevat</a:t>
            </a:r>
            <a:endParaRPr lang="en-US" sz="2800" b="0" dirty="0">
              <a:solidFill>
                <a:schemeClr val="tx1"/>
              </a:solidFill>
              <a:effectLst/>
              <a:latin typeface="Congenial SemiBold" panose="02000503040000020004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F7E698-875C-422C-97A5-FDE67E02FD2F}"/>
              </a:ext>
            </a:extLst>
          </p:cNvPr>
          <p:cNvSpPr/>
          <p:nvPr/>
        </p:nvSpPr>
        <p:spPr>
          <a:xfrm>
            <a:off x="4522846" y="5406787"/>
            <a:ext cx="3700892" cy="984738"/>
          </a:xfrm>
          <a:prstGeom prst="rect">
            <a:avLst/>
          </a:prstGeom>
          <a:ln>
            <a:solidFill>
              <a:srgbClr val="FF66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774700" indent="-228600" algn="ctr" rtl="1"/>
            <a:r>
              <a:rPr lang="en-US" sz="2800" b="0" i="0" u="none" strike="noStrike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4. </a:t>
            </a:r>
            <a:r>
              <a:rPr lang="en-US" sz="2800" b="0" i="0" dirty="0">
                <a:solidFill>
                  <a:schemeClr val="tx1"/>
                </a:solidFill>
                <a:effectLst/>
                <a:latin typeface="Congenial SemiBold" panose="02000503040000020004" pitchFamily="2" charset="0"/>
              </a:rPr>
              <a:t>Yom Kippur</a:t>
            </a:r>
          </a:p>
        </p:txBody>
      </p:sp>
    </p:spTree>
    <p:extLst>
      <p:ext uri="{BB962C8B-B14F-4D97-AF65-F5344CB8AC3E}">
        <p14:creationId xmlns:p14="http://schemas.microsoft.com/office/powerpoint/2010/main" val="2225076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475</Words>
  <Application>Microsoft Office PowerPoint</Application>
  <PresentationFormat>Widescreen</PresentationFormat>
  <Paragraphs>86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Congenial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Stern, Shiri</dc:creator>
  <cp:lastModifiedBy>Stern, Shiri</cp:lastModifiedBy>
  <cp:revision>1</cp:revision>
  <cp:lastPrinted>2022-08-24T14:13:30Z</cp:lastPrinted>
  <dcterms:created xsi:type="dcterms:W3CDTF">2022-08-24T12:31:57Z</dcterms:created>
  <dcterms:modified xsi:type="dcterms:W3CDTF">2022-08-24T14:28:11Z</dcterms:modified>
</cp:coreProperties>
</file>