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8435A-F341-491C-A2BD-D46049938B78}" v="7" dt="2022-01-05T00:44:41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56" d="100"/>
          <a:sy n="56" d="100"/>
        </p:scale>
        <p:origin x="1209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ma Shoshani" userId="314501a9-d280-4e81-adc1-61332f3d910f" providerId="ADAL" clId="{4918435A-F341-491C-A2BD-D46049938B78}"/>
    <pc:docChg chg="modSld">
      <pc:chgData name="Alma Shoshani" userId="314501a9-d280-4e81-adc1-61332f3d910f" providerId="ADAL" clId="{4918435A-F341-491C-A2BD-D46049938B78}" dt="2022-01-05T00:44:41.407" v="6" actId="5736"/>
      <pc:docMkLst>
        <pc:docMk/>
      </pc:docMkLst>
      <pc:sldChg chg="addSp delSp modSp">
        <pc:chgData name="Alma Shoshani" userId="314501a9-d280-4e81-adc1-61332f3d910f" providerId="ADAL" clId="{4918435A-F341-491C-A2BD-D46049938B78}" dt="2022-01-05T00:43:35.060" v="2" actId="5736"/>
        <pc:sldMkLst>
          <pc:docMk/>
          <pc:sldMk cId="2029427481" sldId="256"/>
        </pc:sldMkLst>
        <pc:graphicFrameChg chg="mod">
          <ac:chgData name="Alma Shoshani" userId="314501a9-d280-4e81-adc1-61332f3d910f" providerId="ADAL" clId="{4918435A-F341-491C-A2BD-D46049938B78}" dt="2022-01-05T00:43:35.060" v="2" actId="5736"/>
          <ac:graphicFrameMkLst>
            <pc:docMk/>
            <pc:sldMk cId="2029427481" sldId="256"/>
            <ac:graphicFrameMk id="8" creationId="{E6498E87-5FBF-4AD1-AEDD-878CA0A260D4}"/>
          </ac:graphicFrameMkLst>
        </pc:graphicFrame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6" creationId="{1E186F06-C8F1-4BC9-BD1D-09ECE476CAA5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7" creationId="{20CC5E09-16DB-49B2-A9ED-DF25FE82160D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9" creationId="{DA402184-38E8-43DB-8B58-9B334E4D6F5E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10" creationId="{F935CE61-373C-446A-937A-AFC370AAE0EB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11" creationId="{C9323381-4236-4B85-8BE6-9C1994B6A7F3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12" creationId="{48681EAC-65B9-4C8F-BA40-A40BA3598021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13" creationId="{96192611-06E5-4DC2-8E3C-536195C28FD3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14" creationId="{A6AA3E6D-97D9-4192-80D9-4EA3D281681F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15" creationId="{797D1ABC-6AF1-407B-AB44-0D8A0B2DC862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16" creationId="{FD6235BD-E126-4A03-AC80-1EA380C70301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17" creationId="{B0D5060E-F3E4-48DE-9C28-CEC301E2C935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18" creationId="{15FE71C1-95B1-4B29-8482-36270A63D5B2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19" creationId="{FABFC8FC-F430-45E9-87A6-BDC2CC1236F2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20" creationId="{8E6F64E3-5CE6-431A-A885-558E2E3C7836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21" creationId="{B2CE9F8E-4CBF-4BF6-B690-6BC7735A6062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23" creationId="{878D009C-998C-446C-946B-31A5E0B8243A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24" creationId="{BF330D98-361B-4AC2-B1A9-F4681796CECA}"/>
          </ac:picMkLst>
        </pc:picChg>
        <pc:picChg chg="mod">
          <ac:chgData name="Alma Shoshani" userId="314501a9-d280-4e81-adc1-61332f3d910f" providerId="ADAL" clId="{4918435A-F341-491C-A2BD-D46049938B78}" dt="2022-01-05T00:43:35.060" v="2" actId="5736"/>
          <ac:picMkLst>
            <pc:docMk/>
            <pc:sldMk cId="2029427481" sldId="256"/>
            <ac:picMk id="25" creationId="{32B4AA79-DCF4-4ECF-817E-4F7FCEFF304F}"/>
          </ac:picMkLst>
        </pc:picChg>
        <pc:picChg chg="add del">
          <ac:chgData name="Alma Shoshani" userId="314501a9-d280-4e81-adc1-61332f3d910f" providerId="ADAL" clId="{4918435A-F341-491C-A2BD-D46049938B78}" dt="2022-01-05T00:43:10.398" v="1"/>
          <ac:picMkLst>
            <pc:docMk/>
            <pc:sldMk cId="2029427481" sldId="256"/>
            <ac:picMk id="26" creationId="{A477FAF9-B065-4AA7-9447-AB457952E75A}"/>
          </ac:picMkLst>
        </pc:picChg>
      </pc:sldChg>
      <pc:sldChg chg="modSp">
        <pc:chgData name="Alma Shoshani" userId="314501a9-d280-4e81-adc1-61332f3d910f" providerId="ADAL" clId="{4918435A-F341-491C-A2BD-D46049938B78}" dt="2022-01-05T00:43:56.648" v="3" actId="5736"/>
        <pc:sldMkLst>
          <pc:docMk/>
          <pc:sldMk cId="1771366843" sldId="257"/>
        </pc:sldMkLst>
        <pc:graphicFrameChg chg="mod">
          <ac:chgData name="Alma Shoshani" userId="314501a9-d280-4e81-adc1-61332f3d910f" providerId="ADAL" clId="{4918435A-F341-491C-A2BD-D46049938B78}" dt="2022-01-05T00:43:56.648" v="3" actId="5736"/>
          <ac:graphicFrameMkLst>
            <pc:docMk/>
            <pc:sldMk cId="1771366843" sldId="257"/>
            <ac:graphicFrameMk id="2" creationId="{87964D2B-68D8-4C5A-89A4-13F16ADC1896}"/>
          </ac:graphicFrameMkLst>
        </pc:graphicFrame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3" creationId="{F05E0387-B75C-41C3-8261-B126150F6C6E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4" creationId="{897806BC-2170-4AB4-8EC0-EA43A4C652C7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5" creationId="{13818BF9-2EBB-4AB5-AB14-B2CD04E54C51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6" creationId="{6CADCBB1-1871-4578-ADB7-ED55B8733CD1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7" creationId="{3B831937-2194-4898-A265-C9EA1DBB423C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8" creationId="{9149BFB9-A93E-4B92-BC56-CEEC7A42076E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9" creationId="{30A8C6C9-6EDB-4CA4-9875-8A74CE700FA7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10" creationId="{F9F45793-623A-4CC8-86FC-9B30284FC3A7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11" creationId="{FF9C1A0A-7118-4FA3-A7DA-37B1D2441915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12" creationId="{0653193C-F8A0-4629-9ED8-9792D1825F72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13" creationId="{A57E5CC5-CE26-462B-82D1-3B1A0B49A3DE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14" creationId="{2B20F774-8FB8-4F64-B815-557553FC4E61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15" creationId="{43C43973-5CC8-4374-AB42-A330446669E7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16" creationId="{38F7B0F0-D4E9-42CB-9F52-580D05804B8F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17" creationId="{16F2A5E7-8576-4CD4-8AF8-65F7B45ACEFB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18" creationId="{95BF8AA2-DE42-4D0F-838A-6A3949CECF2E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19" creationId="{9E6557BA-61B0-4F8A-B941-3E8B88D7150C}"/>
          </ac:picMkLst>
        </pc:picChg>
        <pc:picChg chg="mod">
          <ac:chgData name="Alma Shoshani" userId="314501a9-d280-4e81-adc1-61332f3d910f" providerId="ADAL" clId="{4918435A-F341-491C-A2BD-D46049938B78}" dt="2022-01-05T00:43:56.648" v="3" actId="5736"/>
          <ac:picMkLst>
            <pc:docMk/>
            <pc:sldMk cId="1771366843" sldId="257"/>
            <ac:picMk id="20" creationId="{113A73A9-7A8A-4D57-BA29-B59EE1183145}"/>
          </ac:picMkLst>
        </pc:picChg>
      </pc:sldChg>
      <pc:sldChg chg="modSp">
        <pc:chgData name="Alma Shoshani" userId="314501a9-d280-4e81-adc1-61332f3d910f" providerId="ADAL" clId="{4918435A-F341-491C-A2BD-D46049938B78}" dt="2022-01-05T00:44:11.224" v="4" actId="5736"/>
        <pc:sldMkLst>
          <pc:docMk/>
          <pc:sldMk cId="3329830155" sldId="258"/>
        </pc:sldMkLst>
        <pc:graphicFrameChg chg="mod">
          <ac:chgData name="Alma Shoshani" userId="314501a9-d280-4e81-adc1-61332f3d910f" providerId="ADAL" clId="{4918435A-F341-491C-A2BD-D46049938B78}" dt="2022-01-05T00:44:11.224" v="4" actId="5736"/>
          <ac:graphicFrameMkLst>
            <pc:docMk/>
            <pc:sldMk cId="3329830155" sldId="258"/>
            <ac:graphicFrameMk id="2" creationId="{87964D2B-68D8-4C5A-89A4-13F16ADC1896}"/>
          </ac:graphicFrameMkLst>
        </pc:graphicFrame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3" creationId="{DF13348D-C3C3-4FFA-94D0-B8B7ECD3FFF6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4" creationId="{225F1532-723E-4C56-B271-F5F8AD089B34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5" creationId="{4C446B38-C0C1-4091-B45C-614CD176AD0F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6" creationId="{5AB75858-2223-4C53-BCF1-9E513ACDDF5D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7" creationId="{2BB720B2-9024-427D-B778-13E0FDED11D6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9" creationId="{DA5E5FC4-9322-4D8A-B8A9-5A27F8B5A60E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10" creationId="{98859D53-0396-4C0B-B9B5-B38FB6F532D3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11" creationId="{A3AC3751-1752-417C-BA90-BB646B8606F8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12" creationId="{6C028645-194A-43F0-9654-1631519D7821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13" creationId="{29260BC2-0868-43D7-9C0E-48FF9502A941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14" creationId="{C31C603F-184E-4DAA-99B2-6DCC6E519EA1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15" creationId="{C2FF6EFD-2EF1-423C-9418-4BC0709F15ED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16" creationId="{1AD3C0D7-7490-4F97-8758-4BEF467ABE7C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17" creationId="{DE097B43-82CD-4F50-91A3-B67F13964115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18" creationId="{43357277-A190-4BBC-9C8A-3202FA83B1E2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19" creationId="{439CB5EB-880A-48FC-8271-1067669C0E90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20" creationId="{F2818F82-5404-4E08-8BC1-6963554E1654}"/>
          </ac:picMkLst>
        </pc:picChg>
        <pc:picChg chg="mod">
          <ac:chgData name="Alma Shoshani" userId="314501a9-d280-4e81-adc1-61332f3d910f" providerId="ADAL" clId="{4918435A-F341-491C-A2BD-D46049938B78}" dt="2022-01-05T00:44:11.224" v="4" actId="5736"/>
          <ac:picMkLst>
            <pc:docMk/>
            <pc:sldMk cId="3329830155" sldId="258"/>
            <ac:picMk id="21" creationId="{3882CEF7-3A21-4822-9FE2-A7CA8B1493D1}"/>
          </ac:picMkLst>
        </pc:picChg>
      </pc:sldChg>
      <pc:sldChg chg="modSp">
        <pc:chgData name="Alma Shoshani" userId="314501a9-d280-4e81-adc1-61332f3d910f" providerId="ADAL" clId="{4918435A-F341-491C-A2BD-D46049938B78}" dt="2022-01-05T00:44:29.887" v="5" actId="5736"/>
        <pc:sldMkLst>
          <pc:docMk/>
          <pc:sldMk cId="1330026293" sldId="259"/>
        </pc:sldMkLst>
        <pc:graphicFrameChg chg="mod">
          <ac:chgData name="Alma Shoshani" userId="314501a9-d280-4e81-adc1-61332f3d910f" providerId="ADAL" clId="{4918435A-F341-491C-A2BD-D46049938B78}" dt="2022-01-05T00:44:29.887" v="5" actId="5736"/>
          <ac:graphicFrameMkLst>
            <pc:docMk/>
            <pc:sldMk cId="1330026293" sldId="259"/>
            <ac:graphicFrameMk id="2" creationId="{87964D2B-68D8-4C5A-89A4-13F16ADC1896}"/>
          </ac:graphicFrameMkLst>
        </pc:graphicFrame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3" creationId="{643460CA-6A15-4D54-A94B-4DB521C74372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4" creationId="{33E55862-59BC-4121-ABF6-C338C473E66D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6" creationId="{323D5AEF-1B1D-4055-A0E1-795DDCB2C679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7" creationId="{3664D1F4-3F7A-4754-A470-6721B2973C6A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8" creationId="{1BFC1119-8EEC-4B1F-90E4-B1D6DB9E6B79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9" creationId="{EF61A4A5-C8BC-4D15-97CA-34034F0D4A41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10" creationId="{8D11B1FA-3440-4A66-B91F-8BDE9C531CD0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12" creationId="{83B8DCA7-1B40-4622-8EBD-12BCEF00EC87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13" creationId="{15709E1C-5A50-4E64-93D3-86034F212E34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14" creationId="{7D041135-2B75-40B9-BEA4-B499A5419C6D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15" creationId="{98311CF1-554F-4526-AF90-17BDCB63631D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16" creationId="{35C27B8B-3B95-4E62-8782-AD39B0BC7432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17" creationId="{075B0504-81AD-4DC4-9755-9FBEDD8AC181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18" creationId="{16AD9543-08C8-4673-AB61-F8D5501B304E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19" creationId="{ADEEA1B2-CE38-49F5-8304-A8D54D8F43F9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20" creationId="{81253557-92A0-4A0F-834C-B49843A4E072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21" creationId="{A25D9BE4-3070-46BE-9C61-52FDDCB346E7}"/>
          </ac:picMkLst>
        </pc:picChg>
        <pc:picChg chg="mod">
          <ac:chgData name="Alma Shoshani" userId="314501a9-d280-4e81-adc1-61332f3d910f" providerId="ADAL" clId="{4918435A-F341-491C-A2BD-D46049938B78}" dt="2022-01-05T00:44:29.887" v="5" actId="5736"/>
          <ac:picMkLst>
            <pc:docMk/>
            <pc:sldMk cId="1330026293" sldId="259"/>
            <ac:picMk id="22" creationId="{B3AF0169-DCC7-45C2-9FA2-D33167929749}"/>
          </ac:picMkLst>
        </pc:picChg>
      </pc:sldChg>
      <pc:sldChg chg="modSp">
        <pc:chgData name="Alma Shoshani" userId="314501a9-d280-4e81-adc1-61332f3d910f" providerId="ADAL" clId="{4918435A-F341-491C-A2BD-D46049938B78}" dt="2022-01-05T00:44:41.407" v="6" actId="5736"/>
        <pc:sldMkLst>
          <pc:docMk/>
          <pc:sldMk cId="2970286681" sldId="260"/>
        </pc:sldMkLst>
        <pc:graphicFrameChg chg="mod">
          <ac:chgData name="Alma Shoshani" userId="314501a9-d280-4e81-adc1-61332f3d910f" providerId="ADAL" clId="{4918435A-F341-491C-A2BD-D46049938B78}" dt="2022-01-05T00:44:41.407" v="6" actId="5736"/>
          <ac:graphicFrameMkLst>
            <pc:docMk/>
            <pc:sldMk cId="2970286681" sldId="260"/>
            <ac:graphicFrameMk id="2" creationId="{87964D2B-68D8-4C5A-89A4-13F16ADC1896}"/>
          </ac:graphicFrameMkLst>
        </pc:graphicFrame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5" creationId="{15C61644-9BD1-4227-8DF3-A155EF2E7D55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8" creationId="{494CA316-55C1-4FB2-BF80-20C3DAAC9FCC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9" creationId="{E589B5AE-5B09-45CB-9BDF-2FD72F4038FE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10" creationId="{87ABC14F-FAF8-4562-82F1-62F815B6B586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11" creationId="{26664124-AB73-41FB-8EA2-DDF1ECEF89BC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12" creationId="{CD25F3A3-38B6-467F-B723-1B7B46507E22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13" creationId="{3F2160FB-114F-4C9B-9B3A-E91EFA02B823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14" creationId="{1D77A5CC-7154-4BC6-8C91-8B2FC6E40D2A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15" creationId="{4FAE8028-6653-46A2-8B0F-0D285CB1ACC5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16" creationId="{3C19CD43-3E71-492D-B6A6-2B699280FDEE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17" creationId="{C62C46CB-C228-4375-882D-85BD9DF375C7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18" creationId="{7FDAF945-5215-43A6-AEE5-7C3D299942C4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19" creationId="{DF9F7BFE-7052-4418-A161-2299D44B2B4A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20" creationId="{C9F8F559-990E-49D0-8140-13BE69AEB252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21" creationId="{B61E4256-5565-4496-BAA9-13308512F081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22" creationId="{12D12C7F-336F-4D98-BBDD-8BD46948BC8A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23" creationId="{D0B07B5B-F4DD-4F9F-9FD9-2F56EBE53953}"/>
          </ac:picMkLst>
        </pc:picChg>
        <pc:picChg chg="mod">
          <ac:chgData name="Alma Shoshani" userId="314501a9-d280-4e81-adc1-61332f3d910f" providerId="ADAL" clId="{4918435A-F341-491C-A2BD-D46049938B78}" dt="2022-01-05T00:44:41.407" v="6" actId="5736"/>
          <ac:picMkLst>
            <pc:docMk/>
            <pc:sldMk cId="2970286681" sldId="260"/>
            <ac:picMk id="24" creationId="{B5AA6F45-4D65-42DD-AE62-FB41F48853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778D-5FD7-44D7-A577-789D9FFA2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66A53-B496-4393-A927-93D3D13C6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C04D7-E945-4384-AB4E-6AC0FCC6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9F0D7-75F0-422B-8380-1737B537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E9AFC-3F8A-4620-88DA-888580DE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6446-F3CA-4886-AEA4-99F337DC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470D8-70FC-40D1-9933-9F0944CD6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42664-71CF-4B75-ADE9-6FA55C93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0B4B-57A8-4FF0-844C-0E24FF9C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B0447-1F09-4B66-BD81-27F442AE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6E7EA-2B58-46E9-84DA-15A634C5E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9331E-3DD2-4EAB-B4E9-8C702E302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988E5-334A-4127-AB8F-112A455B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E4F2-A2B2-4F27-A8A1-88765F0E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A8227-2D42-43DB-9325-52185223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2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0720-6300-49FC-A60D-DE7182E4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EA4A-BE32-496D-9463-0A76C04C8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E71B5-3897-4DED-AD1E-D92E2BBA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AFEE6-B5D1-4323-A6D9-1D493D39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1E1F2-AC08-4877-9FC5-A48D1E6E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0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9046-AF02-4F98-8AE9-AF425A50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987FF-2A59-4F82-859C-ECA99EF21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C8452-8E5D-4E3A-8AB8-A315D5EF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88213-D6E6-4E46-90C8-A2993FFF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F6234-FAEE-4D27-977B-ECFA2870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7B8F-9B6A-4423-956F-6266D1FB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EF829-D1E2-45B4-BDB5-4DBA899E7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2C6D7-25F2-4865-BA63-FD9F5AFBA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FFED5-9C47-4995-A5E0-D76F17CA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025DE-562E-4435-8164-E2F52E15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3AE32-B8E5-4FB9-B8BD-3636EFDC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7E61-6683-48A2-B44E-58C072FC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F3289-B4AA-4FFB-B41B-D3BB52ED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904D1-E059-411A-B4BE-4547DB81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C5191-8DFD-4F5B-8F50-580140E8B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AB2CF-25D8-41B6-B20F-555EB882B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C438C-1074-4B57-ACA7-134A16B6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410B5-ED88-44BB-8DE8-BF6AC81D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5F873-C3CA-4E61-AFBD-64AFD8FE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5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94D7-6F28-437F-9437-6D6B4797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004C5-99A8-4B61-BCB4-9955BBD4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FDD76-B5A8-4729-ADAF-68CCE4B1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2749A-3D4E-4233-8954-774C592E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0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D79EA-5975-4231-A186-F23BA8B8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96F9F-865E-4DE8-BC90-350BED02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9A0E-1DF0-40E8-8A21-EEDB662C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2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1A72-57CB-4175-A9DB-A2ABC562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653C-5CF2-4416-8DFB-DFC619AD5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19D08-4911-41FC-A907-8B9D609B2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3FB55-DB56-4F6E-9791-E7F6D3A8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64355-C9D2-4265-84A8-3CC00AD6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70681-5103-4292-AA6E-8D68E212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8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CFB8-62D3-4E79-9206-BDE8F650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759CC-6C2D-474B-95D1-A8AD0879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89B49-B052-4FD7-B336-5B305D70D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953DA-45A5-46DA-BEEA-DFE0EC8B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16C98-0752-44DB-AC7F-5374420D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F5379-1760-4A46-961D-13D743F5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3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0B940-4D8B-4445-87BB-ECEE9C7B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F31F9-1465-4607-990D-CE0750E6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1E395-F3FF-4B2F-9D5C-52C0A1F90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A1DFC-BBB1-4188-B5C5-D97A5EEE92D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83B00-F61D-492D-8E07-33CAAF6AE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D2236-D4ED-42B8-9B17-C98B3017D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0F167-9762-4DD9-89CB-37E870E28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8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18" Type="http://schemas.openxmlformats.org/officeDocument/2006/relationships/image" Target="../media/image5.jpeg"/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17" Type="http://schemas.openxmlformats.org/officeDocument/2006/relationships/image" Target="../media/image10.png"/><Relationship Id="rId2" Type="http://schemas.openxmlformats.org/officeDocument/2006/relationships/image" Target="../media/image11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6.png"/><Relationship Id="rId4" Type="http://schemas.openxmlformats.org/officeDocument/2006/relationships/image" Target="../media/image19.jpeg"/><Relationship Id="rId9" Type="http://schemas.openxmlformats.org/officeDocument/2006/relationships/image" Target="../media/image16.jpe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jpeg"/><Relationship Id="rId1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17" Type="http://schemas.openxmlformats.org/officeDocument/2006/relationships/image" Target="../media/image28.jpe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6.pn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25.jpeg"/><Relationship Id="rId19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24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30.png"/><Relationship Id="rId12" Type="http://schemas.openxmlformats.org/officeDocument/2006/relationships/image" Target="../media/image19.jpeg"/><Relationship Id="rId17" Type="http://schemas.openxmlformats.org/officeDocument/2006/relationships/image" Target="../media/image7.jpe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5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openxmlformats.org/officeDocument/2006/relationships/image" Target="../media/image16.jpe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19.jpeg"/><Relationship Id="rId3" Type="http://schemas.openxmlformats.org/officeDocument/2006/relationships/image" Target="../media/image30.png"/><Relationship Id="rId7" Type="http://schemas.openxmlformats.org/officeDocument/2006/relationships/image" Target="../media/image18.jpeg"/><Relationship Id="rId12" Type="http://schemas.openxmlformats.org/officeDocument/2006/relationships/image" Target="../media/image25.jpeg"/><Relationship Id="rId17" Type="http://schemas.openxmlformats.org/officeDocument/2006/relationships/image" Target="../media/image12.jpeg"/><Relationship Id="rId2" Type="http://schemas.openxmlformats.org/officeDocument/2006/relationships/image" Target="../media/image29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jpeg"/><Relationship Id="rId5" Type="http://schemas.openxmlformats.org/officeDocument/2006/relationships/image" Target="../media/image16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35CE61-373C-446A-937A-AFC370AA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31" y="2611660"/>
            <a:ext cx="2953309" cy="1661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C5E09-16DB-49B2-A9ED-DF25FE821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794" y="707570"/>
            <a:ext cx="2296643" cy="129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186F06-C8F1-4BC9-BD1D-09ECE476C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7" y="262223"/>
            <a:ext cx="2162132" cy="1216199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498E87-5FBF-4AD1-AEDD-878CA0A26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96807"/>
              </p:ext>
            </p:extLst>
          </p:nvPr>
        </p:nvGraphicFramePr>
        <p:xfrm>
          <a:off x="61997" y="84202"/>
          <a:ext cx="12192000" cy="6689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454056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1716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78681884"/>
                    </a:ext>
                  </a:extLst>
                </a:gridCol>
              </a:tblGrid>
              <a:tr h="2156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89209"/>
                  </a:ext>
                </a:extLst>
              </a:tr>
              <a:tr h="226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27795"/>
                  </a:ext>
                </a:extLst>
              </a:tr>
              <a:tr h="2266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65942"/>
                  </a:ext>
                </a:extLst>
              </a:tr>
            </a:tbl>
          </a:graphicData>
        </a:graphic>
      </p:graphicFrame>
      <p:pic>
        <p:nvPicPr>
          <p:cNvPr id="9" name="Picture 2" descr="עץ האלה: סוגי אלה שונים והמלצות למסלולים">
            <a:extLst>
              <a:ext uri="{FF2B5EF4-FFF2-40B4-BE49-F238E27FC236}">
                <a16:creationId xmlns:a16="http://schemas.microsoft.com/office/drawing/2014/main" id="{DA402184-38E8-43DB-8B58-9B334E4D6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17" y="2309307"/>
            <a:ext cx="1492665" cy="11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כליל החורש">
            <a:extLst>
              <a:ext uri="{FF2B5EF4-FFF2-40B4-BE49-F238E27FC236}">
                <a16:creationId xmlns:a16="http://schemas.microsoft.com/office/drawing/2014/main" id="{C9323381-4236-4B85-8BE6-9C1994B6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6" y="4679106"/>
            <a:ext cx="1815892" cy="13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681EAC-65B9-4C8F-BA40-A40BA3598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038" y="5303915"/>
            <a:ext cx="2296643" cy="1291862"/>
          </a:xfrm>
          <a:prstGeom prst="rect">
            <a:avLst/>
          </a:prstGeom>
        </p:spPr>
      </p:pic>
      <p:pic>
        <p:nvPicPr>
          <p:cNvPr id="13" name="Picture 2" descr="כל מה שרציתם לדעת על עץ הרימון - קק&amp;quot;ל אי ירוק">
            <a:extLst>
              <a:ext uri="{FF2B5EF4-FFF2-40B4-BE49-F238E27FC236}">
                <a16:creationId xmlns:a16="http://schemas.microsoft.com/office/drawing/2014/main" id="{96192611-06E5-4DC2-8E3C-536195C2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76" y="4612946"/>
            <a:ext cx="1678701" cy="11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AA3E6D-97D9-4192-80D9-4EA3D2816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3872" y="5395946"/>
            <a:ext cx="2296643" cy="1291862"/>
          </a:xfrm>
          <a:prstGeom prst="rect">
            <a:avLst/>
          </a:prstGeom>
        </p:spPr>
      </p:pic>
      <p:pic>
        <p:nvPicPr>
          <p:cNvPr id="15" name="Picture 2" descr="האם חרוב Ceratonia siliqua דו-מיני גדל בר בישראל? - כלנית">
            <a:extLst>
              <a:ext uri="{FF2B5EF4-FFF2-40B4-BE49-F238E27FC236}">
                <a16:creationId xmlns:a16="http://schemas.microsoft.com/office/drawing/2014/main" id="{797D1ABC-6AF1-407B-AB44-0D8A0B2DC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40" y="2278416"/>
            <a:ext cx="1624048" cy="21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6235BD-E126-4A03-AC80-1EA380C703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3988" y="3073038"/>
            <a:ext cx="2133084" cy="1199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D5060E-F3E4-48DE-9C28-CEC301E2C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4425" y="2407381"/>
            <a:ext cx="2037012" cy="1145819"/>
          </a:xfrm>
          <a:prstGeom prst="rect">
            <a:avLst/>
          </a:prstGeom>
        </p:spPr>
      </p:pic>
      <p:pic>
        <p:nvPicPr>
          <p:cNvPr id="18" name="Picture 2" descr="זית סורי עתיק מס&amp;#39; 1 | הדר נוי משתלות">
            <a:extLst>
              <a:ext uri="{FF2B5EF4-FFF2-40B4-BE49-F238E27FC236}">
                <a16:creationId xmlns:a16="http://schemas.microsoft.com/office/drawing/2014/main" id="{15FE71C1-95B1-4B29-8482-36270A63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4" y="2287005"/>
            <a:ext cx="1528924" cy="18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BFC8FC-F430-45E9-87A6-BDC2CC1236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8985" y="764683"/>
            <a:ext cx="2443732" cy="1374599"/>
          </a:xfrm>
          <a:prstGeom prst="rect">
            <a:avLst/>
          </a:prstGeom>
        </p:spPr>
      </p:pic>
      <p:pic>
        <p:nvPicPr>
          <p:cNvPr id="20" name="Picture 2" descr="אורן ירושלים – ויקיפדיה">
            <a:extLst>
              <a:ext uri="{FF2B5EF4-FFF2-40B4-BE49-F238E27FC236}">
                <a16:creationId xmlns:a16="http://schemas.microsoft.com/office/drawing/2014/main" id="{8E6F64E3-5CE6-431A-A885-558E2E3C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68" y="255108"/>
            <a:ext cx="1500736" cy="20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CE9F8E-4CBF-4BF6-B690-6BC7735A60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86504" y="5202292"/>
            <a:ext cx="2793788" cy="1571506"/>
          </a:xfrm>
          <a:prstGeom prst="rect">
            <a:avLst/>
          </a:prstGeom>
        </p:spPr>
      </p:pic>
      <p:pic>
        <p:nvPicPr>
          <p:cNvPr id="23" name="Picture 2" descr="פיקוס השקמה (שקמה) - אילן משתלות בע&amp;quot;מ">
            <a:extLst>
              <a:ext uri="{FF2B5EF4-FFF2-40B4-BE49-F238E27FC236}">
                <a16:creationId xmlns:a16="http://schemas.microsoft.com/office/drawing/2014/main" id="{878D009C-998C-446C-946B-31A5E0B8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711" y="4572085"/>
            <a:ext cx="2145400" cy="14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330D98-361B-4AC2-B1A9-F4681796CE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25438" y="953648"/>
            <a:ext cx="2396344" cy="1347944"/>
          </a:xfrm>
          <a:prstGeom prst="rect">
            <a:avLst/>
          </a:prstGeom>
        </p:spPr>
      </p:pic>
      <p:pic>
        <p:nvPicPr>
          <p:cNvPr id="25" name="Picture 2" descr="כיצד מתמודדים עם מדבור? קק&amp;quot;ל אי ירוק">
            <a:extLst>
              <a:ext uri="{FF2B5EF4-FFF2-40B4-BE49-F238E27FC236}">
                <a16:creationId xmlns:a16="http://schemas.microsoft.com/office/drawing/2014/main" id="{32B4AA79-DCF4-4ECF-817E-4F7FCEFF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70" y="60083"/>
            <a:ext cx="1763657" cy="11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2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7964D2B-68D8-4C5A-89A4-13F16ADC1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93688"/>
              </p:ext>
            </p:extLst>
          </p:nvPr>
        </p:nvGraphicFramePr>
        <p:xfrm>
          <a:off x="-61996" y="163250"/>
          <a:ext cx="12192000" cy="6799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454056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1716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78681884"/>
                    </a:ext>
                  </a:extLst>
                </a:gridCol>
              </a:tblGrid>
              <a:tr h="226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89209"/>
                  </a:ext>
                </a:extLst>
              </a:tr>
              <a:tr h="226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27795"/>
                  </a:ext>
                </a:extLst>
              </a:tr>
              <a:tr h="2266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6594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05E0387-B75C-41C3-8261-B126150F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99" y="348775"/>
            <a:ext cx="2037012" cy="1145819"/>
          </a:xfrm>
          <a:prstGeom prst="rect">
            <a:avLst/>
          </a:prstGeom>
        </p:spPr>
      </p:pic>
      <p:pic>
        <p:nvPicPr>
          <p:cNvPr id="4" name="Picture 2" descr="זית סורי עתיק מס&amp;#39; 1 | הדר נוי משתלות">
            <a:extLst>
              <a:ext uri="{FF2B5EF4-FFF2-40B4-BE49-F238E27FC236}">
                <a16:creationId xmlns:a16="http://schemas.microsoft.com/office/drawing/2014/main" id="{897806BC-2170-4AB4-8EC0-EA43A4C6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0" y="348775"/>
            <a:ext cx="1528924" cy="18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עץ שקד בעציץ 10 ליטר במחיר שווה! | הכל בו לגן">
            <a:extLst>
              <a:ext uri="{FF2B5EF4-FFF2-40B4-BE49-F238E27FC236}">
                <a16:creationId xmlns:a16="http://schemas.microsoft.com/office/drawing/2014/main" id="{13818BF9-2EBB-4AB5-AB14-B2CD04E54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47" y="163250"/>
            <a:ext cx="2433015" cy="16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DCBB1-1871-4578-ADB7-ED55B8733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929" y="1055939"/>
            <a:ext cx="2344660" cy="1318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31937-2194-4898-A265-C9EA1DBB4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799" y="2546646"/>
            <a:ext cx="2793788" cy="1571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9BFB9-A93E-4B92-BC56-CEEC7A4207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9661" y="5551026"/>
            <a:ext cx="2207928" cy="1241960"/>
          </a:xfrm>
          <a:prstGeom prst="rect">
            <a:avLst/>
          </a:prstGeom>
        </p:spPr>
      </p:pic>
      <p:pic>
        <p:nvPicPr>
          <p:cNvPr id="9" name="Picture 2" descr="אדר סורי - Acer obtusifolium ssp. syriacum - משתלת בוטני">
            <a:extLst>
              <a:ext uri="{FF2B5EF4-FFF2-40B4-BE49-F238E27FC236}">
                <a16:creationId xmlns:a16="http://schemas.microsoft.com/office/drawing/2014/main" id="{30A8C6C9-6EDB-4CA4-9875-8A74CE70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35" y="4836508"/>
            <a:ext cx="1337494" cy="17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פיקוס השקמה (שקמה) - אילן משתלות בע&amp;quot;מ">
            <a:extLst>
              <a:ext uri="{FF2B5EF4-FFF2-40B4-BE49-F238E27FC236}">
                <a16:creationId xmlns:a16="http://schemas.microsoft.com/office/drawing/2014/main" id="{F9F45793-623A-4CC8-86FC-9B30284F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16" y="2478367"/>
            <a:ext cx="1509677" cy="10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9C1A0A-7118-4FA3-A7DA-37B1D24419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7536" y="1147838"/>
            <a:ext cx="2216473" cy="1246766"/>
          </a:xfrm>
          <a:prstGeom prst="rect">
            <a:avLst/>
          </a:prstGeom>
        </p:spPr>
      </p:pic>
      <p:pic>
        <p:nvPicPr>
          <p:cNvPr id="12" name="Picture 2" descr="לבנה רפואי – Styrax officinalis L. | צמחיית ישראל ברשת">
            <a:extLst>
              <a:ext uri="{FF2B5EF4-FFF2-40B4-BE49-F238E27FC236}">
                <a16:creationId xmlns:a16="http://schemas.microsoft.com/office/drawing/2014/main" id="{0653193C-F8A0-4629-9ED8-9792D1825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44" y="163250"/>
            <a:ext cx="1749337" cy="13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אתר הצמחים בסכנת הכחדה בישראל: דום מצרי">
            <a:extLst>
              <a:ext uri="{FF2B5EF4-FFF2-40B4-BE49-F238E27FC236}">
                <a16:creationId xmlns:a16="http://schemas.microsoft.com/office/drawing/2014/main" id="{A57E5CC5-CE26-462B-82D1-3B1A0B49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85" y="2419781"/>
            <a:ext cx="1536730" cy="23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20F774-8FB8-4F64-B815-557553FC4E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9658" y="3031753"/>
            <a:ext cx="2596286" cy="14604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C43973-5CC8-4374-AB42-A330446669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2259" y="5622916"/>
            <a:ext cx="2301933" cy="1294838"/>
          </a:xfrm>
          <a:prstGeom prst="rect">
            <a:avLst/>
          </a:prstGeom>
        </p:spPr>
      </p:pic>
      <p:pic>
        <p:nvPicPr>
          <p:cNvPr id="16" name="Picture 2" descr="שיזף מצוי (עץ הדומים) - אילן משתלות בע&amp;quot;מ">
            <a:extLst>
              <a:ext uri="{FF2B5EF4-FFF2-40B4-BE49-F238E27FC236}">
                <a16:creationId xmlns:a16="http://schemas.microsoft.com/office/drawing/2014/main" id="{38F7B0F0-D4E9-42CB-9F52-580D0580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867"/>
            <a:ext cx="1942257" cy="12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האם חרוב Ceratonia siliqua דו-מיני גדל בר בישראל? - כלנית">
            <a:extLst>
              <a:ext uri="{FF2B5EF4-FFF2-40B4-BE49-F238E27FC236}">
                <a16:creationId xmlns:a16="http://schemas.microsoft.com/office/drawing/2014/main" id="{16F2A5E7-8576-4CD4-8AF8-65F7B45A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21" y="4692602"/>
            <a:ext cx="1624048" cy="21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BF8AA2-DE42-4D0F-838A-6A3949CECF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08369" y="5487224"/>
            <a:ext cx="2133084" cy="1199859"/>
          </a:xfrm>
          <a:prstGeom prst="rect">
            <a:avLst/>
          </a:prstGeom>
        </p:spPr>
      </p:pic>
      <p:pic>
        <p:nvPicPr>
          <p:cNvPr id="19" name="Picture 2" descr="כליל החורש">
            <a:extLst>
              <a:ext uri="{FF2B5EF4-FFF2-40B4-BE49-F238E27FC236}">
                <a16:creationId xmlns:a16="http://schemas.microsoft.com/office/drawing/2014/main" id="{9E6557BA-61B0-4F8A-B941-3E8B88D7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0" y="2629824"/>
            <a:ext cx="1815892" cy="13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3A73A9-7A8A-4D57-BA29-B59EE11831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54582" y="3254633"/>
            <a:ext cx="2296643" cy="12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6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7964D2B-68D8-4C5A-89A4-13F16ADC1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8295"/>
              </p:ext>
            </p:extLst>
          </p:nvPr>
        </p:nvGraphicFramePr>
        <p:xfrm>
          <a:off x="-61996" y="163250"/>
          <a:ext cx="12192000" cy="6799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454056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1716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78681884"/>
                    </a:ext>
                  </a:extLst>
                </a:gridCol>
              </a:tblGrid>
              <a:tr h="226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89209"/>
                  </a:ext>
                </a:extLst>
              </a:tr>
              <a:tr h="226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27795"/>
                  </a:ext>
                </a:extLst>
              </a:tr>
              <a:tr h="2266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6594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F13348D-C3C3-4FFA-94D0-B8B7ECD3F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970" y="5856391"/>
            <a:ext cx="1780638" cy="1001609"/>
          </a:xfrm>
          <a:prstGeom prst="rect">
            <a:avLst/>
          </a:prstGeom>
        </p:spPr>
      </p:pic>
      <p:pic>
        <p:nvPicPr>
          <p:cNvPr id="4" name="Picture 2" descr="כל מה שרציתם לדעת על עץ הרימון - קק&amp;quot;ל אי ירוק">
            <a:extLst>
              <a:ext uri="{FF2B5EF4-FFF2-40B4-BE49-F238E27FC236}">
                <a16:creationId xmlns:a16="http://schemas.microsoft.com/office/drawing/2014/main" id="{225F1532-723E-4C56-B271-F5F8AD089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7" y="4894957"/>
            <a:ext cx="1678701" cy="11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446B38-C0C1-4091-B45C-614CD176A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577" y="2527952"/>
            <a:ext cx="2037012" cy="1145819"/>
          </a:xfrm>
          <a:prstGeom prst="rect">
            <a:avLst/>
          </a:prstGeom>
        </p:spPr>
      </p:pic>
      <p:pic>
        <p:nvPicPr>
          <p:cNvPr id="6" name="Picture 2" descr="זית סורי עתיק מס&amp;#39; 1 | הדר נוי משתלות">
            <a:extLst>
              <a:ext uri="{FF2B5EF4-FFF2-40B4-BE49-F238E27FC236}">
                <a16:creationId xmlns:a16="http://schemas.microsoft.com/office/drawing/2014/main" id="{5AB75858-2223-4C53-BCF1-9E513ACDD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93" y="2738225"/>
            <a:ext cx="1528924" cy="18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עץ שקד בעציץ 10 ליטר במחיר שווה! | הכל בו לגן">
            <a:extLst>
              <a:ext uri="{FF2B5EF4-FFF2-40B4-BE49-F238E27FC236}">
                <a16:creationId xmlns:a16="http://schemas.microsoft.com/office/drawing/2014/main" id="{2BB720B2-9024-427D-B778-13E0FDED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47" y="163250"/>
            <a:ext cx="2433015" cy="16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5E5FC4-9322-4D8A-B8A9-5A27F8B5A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929" y="1055939"/>
            <a:ext cx="2344660" cy="13188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59D53-0396-4C0B-B9B5-B38FB6F53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332" y="5716296"/>
            <a:ext cx="2216473" cy="1246766"/>
          </a:xfrm>
          <a:prstGeom prst="rect">
            <a:avLst/>
          </a:prstGeom>
        </p:spPr>
      </p:pic>
      <p:pic>
        <p:nvPicPr>
          <p:cNvPr id="11" name="Picture 2" descr="לבנה רפואי – Styrax officinalis L. | צמחיית ישראל ברשת">
            <a:extLst>
              <a:ext uri="{FF2B5EF4-FFF2-40B4-BE49-F238E27FC236}">
                <a16:creationId xmlns:a16="http://schemas.microsoft.com/office/drawing/2014/main" id="{A3AC3751-1752-417C-BA90-BB646B86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40" y="4731708"/>
            <a:ext cx="1749337" cy="13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אתר הצמחים בסכנת הכחדה בישראל: דום מצרי">
            <a:extLst>
              <a:ext uri="{FF2B5EF4-FFF2-40B4-BE49-F238E27FC236}">
                <a16:creationId xmlns:a16="http://schemas.microsoft.com/office/drawing/2014/main" id="{6C028645-194A-43F0-9654-1631519D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9" y="163250"/>
            <a:ext cx="1536730" cy="23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260BC2-0868-43D7-9C0E-48FF9502A9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6294" y="775222"/>
            <a:ext cx="2596286" cy="1460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1C603F-184E-4DAA-99B2-6DCC6E519E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8164" y="5483401"/>
            <a:ext cx="2443732" cy="1374599"/>
          </a:xfrm>
          <a:prstGeom prst="rect">
            <a:avLst/>
          </a:prstGeom>
        </p:spPr>
      </p:pic>
      <p:pic>
        <p:nvPicPr>
          <p:cNvPr id="15" name="Picture 2" descr="אורן ירושלים – ויקיפדיה">
            <a:extLst>
              <a:ext uri="{FF2B5EF4-FFF2-40B4-BE49-F238E27FC236}">
                <a16:creationId xmlns:a16="http://schemas.microsoft.com/office/drawing/2014/main" id="{C2FF6EFD-2EF1-423C-9418-4BC0709F1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00" y="4734544"/>
            <a:ext cx="1500736" cy="20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D3C0D7-7490-4F97-8758-4BEF467ABE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5438" y="953648"/>
            <a:ext cx="2396344" cy="1347944"/>
          </a:xfrm>
          <a:prstGeom prst="rect">
            <a:avLst/>
          </a:prstGeom>
        </p:spPr>
      </p:pic>
      <p:pic>
        <p:nvPicPr>
          <p:cNvPr id="17" name="Picture 2" descr="כיצד מתמודדים עם מדבור? קק&amp;quot;ל אי ירוק">
            <a:extLst>
              <a:ext uri="{FF2B5EF4-FFF2-40B4-BE49-F238E27FC236}">
                <a16:creationId xmlns:a16="http://schemas.microsoft.com/office/drawing/2014/main" id="{DE097B43-82CD-4F50-91A3-B67F13964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70" y="60083"/>
            <a:ext cx="1763657" cy="11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57277-A190-4BBC-9C8A-3202FA83B1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9848" y="3501375"/>
            <a:ext cx="2301933" cy="1294838"/>
          </a:xfrm>
          <a:prstGeom prst="rect">
            <a:avLst/>
          </a:prstGeom>
        </p:spPr>
      </p:pic>
      <p:pic>
        <p:nvPicPr>
          <p:cNvPr id="19" name="Picture 2" descr="שיזף מצוי (עץ הדומים) - אילן משתלות בע&amp;quot;מ">
            <a:extLst>
              <a:ext uri="{FF2B5EF4-FFF2-40B4-BE49-F238E27FC236}">
                <a16:creationId xmlns:a16="http://schemas.microsoft.com/office/drawing/2014/main" id="{439CB5EB-880A-48FC-8271-1067669C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589" y="2596326"/>
            <a:ext cx="1942257" cy="12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האם חרוב Ceratonia siliqua דו-מיני גדל בר בישראל? - כלנית">
            <a:extLst>
              <a:ext uri="{FF2B5EF4-FFF2-40B4-BE49-F238E27FC236}">
                <a16:creationId xmlns:a16="http://schemas.microsoft.com/office/drawing/2014/main" id="{F2818F82-5404-4E08-8BC1-6963554E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" y="2482596"/>
            <a:ext cx="1624048" cy="21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82CEF7-3A21-4822-9FE2-A7CA8B1493D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94624" y="3277218"/>
            <a:ext cx="2133084" cy="11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3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7964D2B-68D8-4C5A-89A4-13F16ADC1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42552"/>
              </p:ext>
            </p:extLst>
          </p:nvPr>
        </p:nvGraphicFramePr>
        <p:xfrm>
          <a:off x="-61996" y="163250"/>
          <a:ext cx="12192000" cy="6799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454056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1716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78681884"/>
                    </a:ext>
                  </a:extLst>
                </a:gridCol>
              </a:tblGrid>
              <a:tr h="226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89209"/>
                  </a:ext>
                </a:extLst>
              </a:tr>
              <a:tr h="226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27795"/>
                  </a:ext>
                </a:extLst>
              </a:tr>
              <a:tr h="2266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6594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43460CA-6A15-4D54-A94B-4DB521C7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52" y="4843862"/>
            <a:ext cx="2037012" cy="1145819"/>
          </a:xfrm>
          <a:prstGeom prst="rect">
            <a:avLst/>
          </a:prstGeom>
        </p:spPr>
      </p:pic>
      <p:pic>
        <p:nvPicPr>
          <p:cNvPr id="4" name="Picture 2" descr="זית סורי עתיק מס&amp;#39; 1 | הדר נוי משתלות">
            <a:extLst>
              <a:ext uri="{FF2B5EF4-FFF2-40B4-BE49-F238E27FC236}">
                <a16:creationId xmlns:a16="http://schemas.microsoft.com/office/drawing/2014/main" id="{33E55862-59BC-4121-ABF6-C338C473E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68" y="4843862"/>
            <a:ext cx="1528924" cy="18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D5AEF-1B1D-4055-A0E1-795DDCB2C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132" y="1003965"/>
            <a:ext cx="2443732" cy="1374599"/>
          </a:xfrm>
          <a:prstGeom prst="rect">
            <a:avLst/>
          </a:prstGeom>
        </p:spPr>
      </p:pic>
      <p:pic>
        <p:nvPicPr>
          <p:cNvPr id="7" name="Picture 2" descr="אורן ירושלים – ויקיפדיה">
            <a:extLst>
              <a:ext uri="{FF2B5EF4-FFF2-40B4-BE49-F238E27FC236}">
                <a16:creationId xmlns:a16="http://schemas.microsoft.com/office/drawing/2014/main" id="{3664D1F4-3F7A-4754-A470-6721B297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68" y="255108"/>
            <a:ext cx="1500736" cy="20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FC1119-8EEC-4B1F-90E4-B1D6DB9E6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6" y="4706973"/>
            <a:ext cx="1583493" cy="2256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1A4A5-C8BC-4D15-97CA-34034F0D4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1832" y="4959230"/>
            <a:ext cx="2515576" cy="1415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1B1FA-3440-4A66-B91F-8BDE9C531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2737" y="3059394"/>
            <a:ext cx="2113924" cy="1571506"/>
          </a:xfrm>
          <a:prstGeom prst="rect">
            <a:avLst/>
          </a:prstGeom>
        </p:spPr>
      </p:pic>
      <p:pic>
        <p:nvPicPr>
          <p:cNvPr id="12" name="Picture 2" descr="פיקוס השקמה (שקמה) - אילן משתלות בע&amp;quot;מ">
            <a:extLst>
              <a:ext uri="{FF2B5EF4-FFF2-40B4-BE49-F238E27FC236}">
                <a16:creationId xmlns:a16="http://schemas.microsoft.com/office/drawing/2014/main" id="{83B8DCA7-1B40-4622-8EBD-12BCEF00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16" y="2478366"/>
            <a:ext cx="2145400" cy="14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709E1C-5A50-4E64-93D3-86034F212E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3660" y="5615118"/>
            <a:ext cx="2396344" cy="1347944"/>
          </a:xfrm>
          <a:prstGeom prst="rect">
            <a:avLst/>
          </a:prstGeom>
        </p:spPr>
      </p:pic>
      <p:pic>
        <p:nvPicPr>
          <p:cNvPr id="14" name="Picture 2" descr="כיצד מתמודדים עם מדבור? קק&amp;quot;ל אי ירוק">
            <a:extLst>
              <a:ext uri="{FF2B5EF4-FFF2-40B4-BE49-F238E27FC236}">
                <a16:creationId xmlns:a16="http://schemas.microsoft.com/office/drawing/2014/main" id="{7D041135-2B75-40B9-BEA4-B499A541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92" y="4721553"/>
            <a:ext cx="1763657" cy="11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עץ שקד בעציץ 10 ליטר במחיר שווה! | הכל בו לגן">
            <a:extLst>
              <a:ext uri="{FF2B5EF4-FFF2-40B4-BE49-F238E27FC236}">
                <a16:creationId xmlns:a16="http://schemas.microsoft.com/office/drawing/2014/main" id="{98311CF1-554F-4526-AF90-17BDCB636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85" y="2407868"/>
            <a:ext cx="2433015" cy="16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C27B8B-3B95-4E62-8782-AD39B0BC74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1767" y="3300557"/>
            <a:ext cx="2344660" cy="13188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5B0504-81AD-4DC4-9755-9FBEDD8AC1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0263" y="1160157"/>
            <a:ext cx="2301933" cy="1294838"/>
          </a:xfrm>
          <a:prstGeom prst="rect">
            <a:avLst/>
          </a:prstGeom>
        </p:spPr>
      </p:pic>
      <p:pic>
        <p:nvPicPr>
          <p:cNvPr id="18" name="Picture 2" descr="שיזף מצוי (עץ הדומים) - אילן משתלות בע&amp;quot;מ">
            <a:extLst>
              <a:ext uri="{FF2B5EF4-FFF2-40B4-BE49-F238E27FC236}">
                <a16:creationId xmlns:a16="http://schemas.microsoft.com/office/drawing/2014/main" id="{16AD9543-08C8-4673-AB61-F8D5501B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96" y="255108"/>
            <a:ext cx="1942257" cy="12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EEA1B2-CE38-49F5-8304-A8D54D8F43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4829" y="3508287"/>
            <a:ext cx="1780638" cy="1001609"/>
          </a:xfrm>
          <a:prstGeom prst="rect">
            <a:avLst/>
          </a:prstGeom>
        </p:spPr>
      </p:pic>
      <p:pic>
        <p:nvPicPr>
          <p:cNvPr id="20" name="Picture 2" descr="כל מה שרציתם לדעת על עץ הרימון - קק&amp;quot;ל אי ירוק">
            <a:extLst>
              <a:ext uri="{FF2B5EF4-FFF2-40B4-BE49-F238E27FC236}">
                <a16:creationId xmlns:a16="http://schemas.microsoft.com/office/drawing/2014/main" id="{81253557-92A0-4A0F-834C-B49843A4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" y="2546853"/>
            <a:ext cx="1678701" cy="11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5D9BE4-3070-46BE-9C61-52FDDCB346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29842" y="969626"/>
            <a:ext cx="2207928" cy="1241960"/>
          </a:xfrm>
          <a:prstGeom prst="rect">
            <a:avLst/>
          </a:prstGeom>
        </p:spPr>
      </p:pic>
      <p:pic>
        <p:nvPicPr>
          <p:cNvPr id="22" name="Picture 2" descr="אדר סורי - Acer obtusifolium ssp. syriacum - משתלת בוטני">
            <a:extLst>
              <a:ext uri="{FF2B5EF4-FFF2-40B4-BE49-F238E27FC236}">
                <a16:creationId xmlns:a16="http://schemas.microsoft.com/office/drawing/2014/main" id="{B3AF0169-DCC7-45C2-9FA2-D3316792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16" y="255108"/>
            <a:ext cx="1337494" cy="17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2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7964D2B-68D8-4C5A-89A4-13F16ADC1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70689"/>
              </p:ext>
            </p:extLst>
          </p:nvPr>
        </p:nvGraphicFramePr>
        <p:xfrm>
          <a:off x="-61996" y="163250"/>
          <a:ext cx="12192000" cy="6799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454056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1716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78681884"/>
                    </a:ext>
                  </a:extLst>
                </a:gridCol>
              </a:tblGrid>
              <a:tr h="226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89209"/>
                  </a:ext>
                </a:extLst>
              </a:tr>
              <a:tr h="226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27795"/>
                  </a:ext>
                </a:extLst>
              </a:tr>
              <a:tr h="2266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6594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94CA316-55C1-4FB2-BF80-20C3DAAC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197" y="2418460"/>
            <a:ext cx="1616483" cy="230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C61644-9BD1-4227-8DF3-A155EF2E7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33" y="3053518"/>
            <a:ext cx="2515576" cy="1415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89B5AE-5B09-45CB-9BDF-2FD72F403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130" y="846954"/>
            <a:ext cx="2413027" cy="1571506"/>
          </a:xfrm>
          <a:prstGeom prst="rect">
            <a:avLst/>
          </a:prstGeom>
        </p:spPr>
      </p:pic>
      <p:pic>
        <p:nvPicPr>
          <p:cNvPr id="10" name="Picture 2" descr="פיקוס השקמה (שקמה) - אילן משתלות בע&amp;quot;מ">
            <a:extLst>
              <a:ext uri="{FF2B5EF4-FFF2-40B4-BE49-F238E27FC236}">
                <a16:creationId xmlns:a16="http://schemas.microsoft.com/office/drawing/2014/main" id="{87ABC14F-FAF8-4562-82F1-62F815B6B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9" y="208115"/>
            <a:ext cx="2145400" cy="14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664124-AB73-41FB-8EA2-DDF1ECEF8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660" y="5615118"/>
            <a:ext cx="2396344" cy="1347944"/>
          </a:xfrm>
          <a:prstGeom prst="rect">
            <a:avLst/>
          </a:prstGeom>
        </p:spPr>
      </p:pic>
      <p:pic>
        <p:nvPicPr>
          <p:cNvPr id="12" name="Picture 2" descr="כיצד מתמודדים עם מדבור? קק&amp;quot;ל אי ירוק">
            <a:extLst>
              <a:ext uri="{FF2B5EF4-FFF2-40B4-BE49-F238E27FC236}">
                <a16:creationId xmlns:a16="http://schemas.microsoft.com/office/drawing/2014/main" id="{CD25F3A3-38B6-467F-B723-1B7B4650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92" y="4721553"/>
            <a:ext cx="1763657" cy="11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2160FB-114F-4C9B-9B3A-E91EFA02B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862" y="5565296"/>
            <a:ext cx="2207928" cy="1241960"/>
          </a:xfrm>
          <a:prstGeom prst="rect">
            <a:avLst/>
          </a:prstGeom>
        </p:spPr>
      </p:pic>
      <p:pic>
        <p:nvPicPr>
          <p:cNvPr id="14" name="Picture 2" descr="אדר סורי - Acer obtusifolium ssp. syriacum - משתלת בוטני">
            <a:extLst>
              <a:ext uri="{FF2B5EF4-FFF2-40B4-BE49-F238E27FC236}">
                <a16:creationId xmlns:a16="http://schemas.microsoft.com/office/drawing/2014/main" id="{1D77A5CC-7154-4BC6-8C91-8B2FC6E4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6" y="4850778"/>
            <a:ext cx="1337494" cy="17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AE8028-6653-46A2-8B0F-0D285CB1AC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0936" y="1147838"/>
            <a:ext cx="2216473" cy="1246766"/>
          </a:xfrm>
          <a:prstGeom prst="rect">
            <a:avLst/>
          </a:prstGeom>
        </p:spPr>
      </p:pic>
      <p:pic>
        <p:nvPicPr>
          <p:cNvPr id="16" name="Picture 2" descr="לבנה רפואי – Styrax officinalis L. | צמחיית ישראל ברשת">
            <a:extLst>
              <a:ext uri="{FF2B5EF4-FFF2-40B4-BE49-F238E27FC236}">
                <a16:creationId xmlns:a16="http://schemas.microsoft.com/office/drawing/2014/main" id="{3C19CD43-3E71-492D-B6A6-2B699280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44" y="163250"/>
            <a:ext cx="1749337" cy="13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אתר הצמחים בסכנת הכחדה בישראל: דום מצרי">
            <a:extLst>
              <a:ext uri="{FF2B5EF4-FFF2-40B4-BE49-F238E27FC236}">
                <a16:creationId xmlns:a16="http://schemas.microsoft.com/office/drawing/2014/main" id="{C62C46CB-C228-4375-882D-85BD9DF3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72" y="139944"/>
            <a:ext cx="1536730" cy="23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DAF945-5215-43A6-AEE5-7C3D299942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3145" y="751916"/>
            <a:ext cx="2596286" cy="14604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9F7BFE-7052-4418-A161-2299D44B2B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1861" y="3323510"/>
            <a:ext cx="2301933" cy="1294838"/>
          </a:xfrm>
          <a:prstGeom prst="rect">
            <a:avLst/>
          </a:prstGeom>
        </p:spPr>
      </p:pic>
      <p:pic>
        <p:nvPicPr>
          <p:cNvPr id="20" name="Picture 2" descr="שיזף מצוי (עץ הדומים) - אילן משתלות בע&amp;quot;מ">
            <a:extLst>
              <a:ext uri="{FF2B5EF4-FFF2-40B4-BE49-F238E27FC236}">
                <a16:creationId xmlns:a16="http://schemas.microsoft.com/office/drawing/2014/main" id="{C9F8F559-990E-49D0-8140-13BE69AE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" y="2418461"/>
            <a:ext cx="1942257" cy="12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1E4256-5565-4496-BAA9-13308512F0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32419" y="2782715"/>
            <a:ext cx="2037012" cy="1145819"/>
          </a:xfrm>
          <a:prstGeom prst="rect">
            <a:avLst/>
          </a:prstGeom>
        </p:spPr>
      </p:pic>
      <p:pic>
        <p:nvPicPr>
          <p:cNvPr id="22" name="Picture 2" descr="זית סורי עתיק מס&amp;#39; 1 | הדר נוי משתלות">
            <a:extLst>
              <a:ext uri="{FF2B5EF4-FFF2-40B4-BE49-F238E27FC236}">
                <a16:creationId xmlns:a16="http://schemas.microsoft.com/office/drawing/2014/main" id="{12D12C7F-336F-4D98-BBDD-8BD46948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18" y="2662339"/>
            <a:ext cx="1528924" cy="18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עץ שקד בעציץ 10 ליטר במחיר שווה! | הכל בו לגן">
            <a:extLst>
              <a:ext uri="{FF2B5EF4-FFF2-40B4-BE49-F238E27FC236}">
                <a16:creationId xmlns:a16="http://schemas.microsoft.com/office/drawing/2014/main" id="{D0B07B5B-F4DD-4F9F-9FD9-2F56EBE5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7" y="4774808"/>
            <a:ext cx="2433015" cy="16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AA6F45-4D65-42DD-AE62-FB41F48853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07579" y="5667497"/>
            <a:ext cx="2344660" cy="13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8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 Shoshani</dc:creator>
  <cp:lastModifiedBy>Alma Shoshani</cp:lastModifiedBy>
  <cp:revision>1</cp:revision>
  <dcterms:created xsi:type="dcterms:W3CDTF">2022-01-05T00:26:05Z</dcterms:created>
  <dcterms:modified xsi:type="dcterms:W3CDTF">2022-01-05T00:44:43Z</dcterms:modified>
</cp:coreProperties>
</file>