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58" r:id="rId8"/>
    <p:sldId id="266" r:id="rId9"/>
    <p:sldId id="267" r:id="rId10"/>
    <p:sldId id="268" r:id="rId11"/>
    <p:sldId id="269" r:id="rId12"/>
    <p:sldId id="270" r:id="rId13"/>
    <p:sldId id="259" r:id="rId14"/>
    <p:sldId id="271" r:id="rId15"/>
    <p:sldId id="272" r:id="rId16"/>
    <p:sldId id="273" r:id="rId17"/>
    <p:sldId id="274" r:id="rId18"/>
    <p:sldId id="275" r:id="rId19"/>
    <p:sldId id="260" r:id="rId20"/>
    <p:sldId id="276" r:id="rId21"/>
    <p:sldId id="277" r:id="rId22"/>
    <p:sldId id="278" r:id="rId23"/>
    <p:sldId id="279" r:id="rId24"/>
    <p:sldId id="280" r:id="rId25"/>
    <p:sldId id="286" r:id="rId26"/>
    <p:sldId id="287" r:id="rId27"/>
    <p:sldId id="281" r:id="rId28"/>
    <p:sldId id="282" r:id="rId29"/>
    <p:sldId id="283" r:id="rId30"/>
    <p:sldId id="284" r:id="rId31"/>
    <p:sldId id="285" r:id="rId32"/>
  </p:sldIdLst>
  <p:sldSz cx="12192000" cy="6858000"/>
  <p:notesSz cx="6858000" cy="9872663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DE03-4685-4A8D-B1A7-7A6C0F8AAE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ED0D1-9F80-4D0C-9D5B-6CD95F0712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20F19-AF5D-4038-90A8-448629864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972D5-F0D4-4B97-9B2F-A4A95420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2286C-3743-43AE-A1CC-7E9C9EEE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6550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74AEE-73A1-473A-AC44-565A7D99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76A052-EBCD-4411-A411-E7B972C61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A93B5-1896-4682-ADD0-7B4DB3580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C532-B322-4BD7-8E49-26C814088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D5E11-6B76-410B-8EFE-30D801AB7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0864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DB86FB-A864-46EC-80FA-A76B91EF0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21B606-C806-423C-9DD0-DD428C75D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F949A-6ACC-4F72-9CFF-88C6C690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9EA3A-4BE7-438E-8FC3-6E5BC29A7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861A9-789F-4871-9E28-278DDD69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9055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BCB30-83CC-4B7A-9427-29CB76065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F68D5-B2ED-4D8F-8303-407BA9B26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71731-73BC-4D6B-89CF-0CD780C2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891E-CE95-4903-A579-240557204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01845-E786-431F-A358-211E308EB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44131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16BD-E3BE-4F29-BF23-2DD7D3B03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EE4D44-6D0D-45C1-87D3-074843DE0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38AE9-F824-4C89-8940-1BF36DEC3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96628-8FB5-4CF9-B0E4-D300C31AC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5E4FB-3CE1-4CB7-9517-6EAD1E33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41696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6EBC-A495-480D-9A82-50A65B4A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28BA4-6778-49BA-B8CF-233E4AC7E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CAFFF4-0F4B-46A5-B3DF-4B1B2DA80A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C4E28-8D45-4E34-8845-353FA1EEB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2A4E2-8398-423A-B5CE-69837949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54DF83-4EA5-422A-8967-0580E0736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827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EBBE-C51B-46A5-AE61-BD80E9EA8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7776-996E-4CF6-9147-7E9650EFC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3925CC-4662-4F61-A17C-29DFBF594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45F3D-49FD-4D5A-AA7A-DE88F9D710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BCB4A-EA2E-426E-96F2-6BD7241CA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FC17B9-0AA9-47D7-8AB5-047BFAA5A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4D7FB-ABB3-44DC-AD8C-165B5A3D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1A6E63-C974-48BC-A2BE-4243F09B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0499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D70D7-D980-4994-A491-CB5583B86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1CC9F6-ABD3-46E8-A393-43E017B6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9CCEE2-47EB-4233-BC4F-99F1618C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A8166-FDF0-4AC7-A4B2-E0BD4487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41856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28B2DF-999F-4A8B-8805-0941E8D0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17FC8-5EDF-4513-8080-24040159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1ACE3-21A7-4ADB-BEFA-2C67D72C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498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E0772-5247-4747-99EF-E61926EEF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BD7BF-146C-446F-BFA9-EC0ABBC3C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74C5AB-50EB-4BAB-B9D0-931B9EE47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2B54C-DACE-4438-A14A-EEF2D619C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71EED1-A457-4182-9E63-AF410BAEB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289F6A-A41D-4F46-AD8C-C14EAFED5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321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929F0-4207-4922-BD88-3641D7F44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D1E61-C705-4D02-9875-0207EF9C14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0DC144-52ED-499B-AD3D-E3F398EA1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FAD24-D7A4-4A13-B918-CE73EEC2C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871EA-8F05-40FC-AA61-0B288E3D5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E317E-A250-412B-AEC9-3333AD7D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8538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1363EC-7501-4503-BA23-4ECFBB7FA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FB3DE2-D3B2-4292-AA42-889B060B0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60C79-FF2F-494C-83F7-7E811C140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7B68F-C7C2-4CE3-9C71-3CD852418D27}" type="datetimeFigureOut">
              <a:rPr lang="he-IL" smtClean="0"/>
              <a:t>כ"ז/אב/תשפ"ב</a:t>
            </a:fld>
            <a:endParaRPr lang="he-I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92FE8-1191-4ED7-9FCA-4ACD2B88D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D9F1A-E05C-4AFA-B5DD-EBDC58EA6B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5777-26BC-44D2-9D26-840AA54C7064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3682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4730"/>
            <a:ext cx="9144000" cy="4468540"/>
          </a:xfrm>
        </p:spPr>
        <p:txBody>
          <a:bodyPr>
            <a:normAutofit fontScale="9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25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History and geography of Israel</a:t>
            </a:r>
            <a:endParaRPr lang="he-IL" sz="772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678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300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400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89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500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63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4730"/>
            <a:ext cx="9144000" cy="4468540"/>
          </a:xfrm>
        </p:spPr>
        <p:txBody>
          <a:bodyPr>
            <a:norm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50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Israel </a:t>
            </a:r>
            <a:r>
              <a:rPr lang="en-US" sz="15000" dirty="0">
                <a:solidFill>
                  <a:srgbClr val="000000"/>
                </a:solidFill>
                <a:latin typeface="Congenial SemiBold" panose="020B0604020202020204" pitchFamily="2" charset="0"/>
              </a:rPr>
              <a:t>today</a:t>
            </a:r>
            <a:endParaRPr lang="he-IL" sz="15000" dirty="0">
              <a:solidFill>
                <a:srgbClr val="000000"/>
              </a:solidFill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137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100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2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200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794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300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34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400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09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500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9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0160" y="2389460"/>
            <a:ext cx="9387840" cy="4468540"/>
          </a:xfrm>
        </p:spPr>
        <p:txBody>
          <a:bodyPr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12600" dirty="0">
                <a:solidFill>
                  <a:srgbClr val="000000"/>
                </a:solidFill>
                <a:latin typeface="Congenial SemiBold" panose="020B0604020202020204" pitchFamily="2" charset="0"/>
              </a:rPr>
              <a:t>Jewish and Israeli culture</a:t>
            </a:r>
            <a:br>
              <a:rPr lang="en-US" sz="3600" b="0" dirty="0">
                <a:effectLst/>
              </a:rPr>
            </a:br>
            <a:br>
              <a:rPr lang="en-US" sz="3600" dirty="0"/>
            </a:br>
            <a:r>
              <a:rPr lang="en-US" sz="3600" dirty="0"/>
              <a:t> </a:t>
            </a:r>
            <a:endParaRPr lang="he-IL" sz="772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924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100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885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100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156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200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10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300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89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400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5380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500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1185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AC18301-989C-4A36-851B-BFD1CA7C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E68C4-A936-48ED-AA22-2CC367CF3C4E}"/>
              </a:ext>
            </a:extLst>
          </p:cNvPr>
          <p:cNvSpPr txBox="1"/>
          <p:nvPr/>
        </p:nvSpPr>
        <p:spPr>
          <a:xfrm>
            <a:off x="1525633" y="1074509"/>
            <a:ext cx="9140734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altLang="he-IL" sz="15000" dirty="0">
                <a:solidFill>
                  <a:srgbClr val="000000"/>
                </a:solidFill>
                <a:latin typeface="Congenial SemiBold" panose="020B0604020202020204" pitchFamily="2" charset="0"/>
              </a:rPr>
              <a:t>Famous Jews 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42390984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2AC18301-989C-4A36-851B-BFD1CA7C6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920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altLang="he-I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AE68C4-A936-48ED-AA22-2CC367CF3C4E}"/>
              </a:ext>
            </a:extLst>
          </p:cNvPr>
          <p:cNvSpPr txBox="1"/>
          <p:nvPr/>
        </p:nvSpPr>
        <p:spPr>
          <a:xfrm>
            <a:off x="1525633" y="2228671"/>
            <a:ext cx="9140734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5000" dirty="0">
                <a:solidFill>
                  <a:srgbClr val="000000"/>
                </a:solidFill>
                <a:latin typeface="Congenial SemiBold" panose="020B0604020202020204" pitchFamily="2" charset="0"/>
              </a:rPr>
              <a:t>People</a:t>
            </a:r>
            <a:endParaRPr lang="he-IL" sz="15000" dirty="0"/>
          </a:p>
        </p:txBody>
      </p:sp>
    </p:spTree>
    <p:extLst>
      <p:ext uri="{BB962C8B-B14F-4D97-AF65-F5344CB8AC3E}">
        <p14:creationId xmlns:p14="http://schemas.microsoft.com/office/powerpoint/2010/main" val="1102389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100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9929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200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496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300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5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200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56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400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9533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500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29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300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97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400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77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500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684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6536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13400" b="0" i="0" u="none" strike="noStrike" dirty="0">
                <a:solidFill>
                  <a:srgbClr val="000000"/>
                </a:solidFill>
                <a:effectLst/>
                <a:latin typeface="Congenial SemiBold" panose="02000503040000020004" pitchFamily="2" charset="0"/>
              </a:rPr>
              <a:t>Jewish</a:t>
            </a:r>
            <a:r>
              <a:rPr lang="en-US" sz="13400" b="1" i="0" u="none" strike="noStrike" dirty="0">
                <a:solidFill>
                  <a:srgbClr val="000000"/>
                </a:solidFill>
                <a:effectLst/>
                <a:latin typeface="Congenial SemiBold" panose="02000503040000020004" pitchFamily="2" charset="0"/>
              </a:rPr>
              <a:t> </a:t>
            </a:r>
            <a:r>
              <a:rPr lang="en-US" sz="13400" b="0" i="0" u="none" strike="noStrike" dirty="0">
                <a:solidFill>
                  <a:srgbClr val="000000"/>
                </a:solidFill>
                <a:effectLst/>
                <a:latin typeface="Congenial SemiBold" panose="02000503040000020004" pitchFamily="2" charset="0"/>
              </a:rPr>
              <a:t>holidays</a:t>
            </a:r>
            <a:endParaRPr lang="he-IL" sz="300000" dirty="0">
              <a:latin typeface="Congenial SemiBold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97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100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25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2A9C8-C0AE-4C1C-B76F-1865CB3A56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7427"/>
            <a:ext cx="9144000" cy="4468540"/>
          </a:xfrm>
        </p:spPr>
        <p:txBody>
          <a:bodyPr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33600" b="0" i="0" u="none" strike="noStrike" dirty="0">
                <a:solidFill>
                  <a:srgbClr val="000000"/>
                </a:solidFill>
                <a:effectLst/>
                <a:latin typeface="Congenial SemiBold" panose="020B0604020202020204" pitchFamily="2" charset="0"/>
              </a:rPr>
              <a:t>200</a:t>
            </a:r>
            <a:endParaRPr lang="he-IL" sz="207400" dirty="0">
              <a:latin typeface="Congenial SemiBold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05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44</Words>
  <Application>Microsoft Office PowerPoint</Application>
  <PresentationFormat>Widescreen</PresentationFormat>
  <Paragraphs>31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Congenial SemiBold</vt:lpstr>
      <vt:lpstr>Office Theme</vt:lpstr>
      <vt:lpstr>History and geography of Israel</vt:lpstr>
      <vt:lpstr>100</vt:lpstr>
      <vt:lpstr>200</vt:lpstr>
      <vt:lpstr>300</vt:lpstr>
      <vt:lpstr>400</vt:lpstr>
      <vt:lpstr>500</vt:lpstr>
      <vt:lpstr>Jewish holidays</vt:lpstr>
      <vt:lpstr>100</vt:lpstr>
      <vt:lpstr>200</vt:lpstr>
      <vt:lpstr>300</vt:lpstr>
      <vt:lpstr>400</vt:lpstr>
      <vt:lpstr>500</vt:lpstr>
      <vt:lpstr>Israel today</vt:lpstr>
      <vt:lpstr>100</vt:lpstr>
      <vt:lpstr>200</vt:lpstr>
      <vt:lpstr>300</vt:lpstr>
      <vt:lpstr>400</vt:lpstr>
      <vt:lpstr>500</vt:lpstr>
      <vt:lpstr>Jewish and Israeli culture   </vt:lpstr>
      <vt:lpstr>100</vt:lpstr>
      <vt:lpstr>200</vt:lpstr>
      <vt:lpstr>300</vt:lpstr>
      <vt:lpstr>400</vt:lpstr>
      <vt:lpstr>500</vt:lpstr>
      <vt:lpstr>PowerPoint Presentation</vt:lpstr>
      <vt:lpstr>PowerPoint Presentation</vt:lpstr>
      <vt:lpstr>100</vt:lpstr>
      <vt:lpstr>200</vt:lpstr>
      <vt:lpstr>300</vt:lpstr>
      <vt:lpstr>400</vt:lpstr>
      <vt:lpstr>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geography of Israel</dc:title>
  <dc:creator>Stern, Shiri</dc:creator>
  <cp:lastModifiedBy>Stern, Shiri</cp:lastModifiedBy>
  <cp:revision>1</cp:revision>
  <cp:lastPrinted>2022-08-24T12:29:49Z</cp:lastPrinted>
  <dcterms:created xsi:type="dcterms:W3CDTF">2022-08-24T12:10:57Z</dcterms:created>
  <dcterms:modified xsi:type="dcterms:W3CDTF">2022-08-24T12:31:36Z</dcterms:modified>
</cp:coreProperties>
</file>