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5E359-1A6E-439E-87FD-89E7D47FC7C6}" v="30" dt="2021-11-19T15:45:39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y Rubinstein" userId="54d677f4b432d562" providerId="LiveId" clId="{A6E5E359-1A6E-439E-87FD-89E7D47FC7C6}"/>
    <pc:docChg chg="undo custSel addSld delSld modSld">
      <pc:chgData name="Shay Rubinstein" userId="54d677f4b432d562" providerId="LiveId" clId="{A6E5E359-1A6E-439E-87FD-89E7D47FC7C6}" dt="2021-11-19T15:46:00.028" v="218" actId="1076"/>
      <pc:docMkLst>
        <pc:docMk/>
      </pc:docMkLst>
      <pc:sldChg chg="modSp mod">
        <pc:chgData name="Shay Rubinstein" userId="54d677f4b432d562" providerId="LiveId" clId="{A6E5E359-1A6E-439E-87FD-89E7D47FC7C6}" dt="2021-10-20T16:44:01.576" v="213" actId="1076"/>
        <pc:sldMkLst>
          <pc:docMk/>
          <pc:sldMk cId="1232800204" sldId="260"/>
        </pc:sldMkLst>
        <pc:spChg chg="mod">
          <ac:chgData name="Shay Rubinstein" userId="54d677f4b432d562" providerId="LiveId" clId="{A6E5E359-1A6E-439E-87FD-89E7D47FC7C6}" dt="2021-10-20T16:44:01.576" v="213" actId="1076"/>
          <ac:spMkLst>
            <pc:docMk/>
            <pc:sldMk cId="1232800204" sldId="260"/>
            <ac:spMk id="3" creationId="{D405361F-241E-475B-8F97-8259CC9FF82A}"/>
          </ac:spMkLst>
        </pc:spChg>
      </pc:sldChg>
      <pc:sldChg chg="addSp delSp modSp mod">
        <pc:chgData name="Shay Rubinstein" userId="54d677f4b432d562" providerId="LiveId" clId="{A6E5E359-1A6E-439E-87FD-89E7D47FC7C6}" dt="2021-10-20T14:45:12.546" v="111" actId="1076"/>
        <pc:sldMkLst>
          <pc:docMk/>
          <pc:sldMk cId="157055183" sldId="261"/>
        </pc:sldMkLst>
        <pc:spChg chg="mod">
          <ac:chgData name="Shay Rubinstein" userId="54d677f4b432d562" providerId="LiveId" clId="{A6E5E359-1A6E-439E-87FD-89E7D47FC7C6}" dt="2021-10-20T14:44:05.843" v="104" actId="26606"/>
          <ac:spMkLst>
            <pc:docMk/>
            <pc:sldMk cId="157055183" sldId="261"/>
            <ac:spMk id="2" creationId="{9C5CB496-078D-42DB-85BC-2C8E1F4EF8CC}"/>
          </ac:spMkLst>
        </pc:spChg>
        <pc:spChg chg="add del">
          <ac:chgData name="Shay Rubinstein" userId="54d677f4b432d562" providerId="LiveId" clId="{A6E5E359-1A6E-439E-87FD-89E7D47FC7C6}" dt="2021-10-20T14:44:05.843" v="104" actId="26606"/>
          <ac:spMkLst>
            <pc:docMk/>
            <pc:sldMk cId="157055183" sldId="261"/>
            <ac:spMk id="21" creationId="{7AADB56C-BA56-4D1E-A42A-A07A474446EC}"/>
          </ac:spMkLst>
        </pc:spChg>
        <pc:spChg chg="add del">
          <ac:chgData name="Shay Rubinstein" userId="54d677f4b432d562" providerId="LiveId" clId="{A6E5E359-1A6E-439E-87FD-89E7D47FC7C6}" dt="2021-10-20T14:43:56.130" v="100" actId="26606"/>
          <ac:spMkLst>
            <pc:docMk/>
            <pc:sldMk cId="157055183" sldId="261"/>
            <ac:spMk id="75" creationId="{83549E37-C86B-4401-90BD-D8BF83859F14}"/>
          </ac:spMkLst>
        </pc:spChg>
        <pc:spChg chg="add del">
          <ac:chgData name="Shay Rubinstein" userId="54d677f4b432d562" providerId="LiveId" clId="{A6E5E359-1A6E-439E-87FD-89E7D47FC7C6}" dt="2021-10-20T14:43:56.130" v="100" actId="26606"/>
          <ac:spMkLst>
            <pc:docMk/>
            <pc:sldMk cId="157055183" sldId="261"/>
            <ac:spMk id="77" creationId="{8A17784E-76D8-4521-A77D-0D2EBB923004}"/>
          </ac:spMkLst>
        </pc:spChg>
        <pc:spChg chg="add del">
          <ac:chgData name="Shay Rubinstein" userId="54d677f4b432d562" providerId="LiveId" clId="{A6E5E359-1A6E-439E-87FD-89E7D47FC7C6}" dt="2021-10-20T14:43:56.130" v="100" actId="26606"/>
          <ac:spMkLst>
            <pc:docMk/>
            <pc:sldMk cId="157055183" sldId="261"/>
            <ac:spMk id="79" creationId="{C0036C6B-F09C-4EAB-AE02-8D056EE74856}"/>
          </ac:spMkLst>
        </pc:spChg>
        <pc:spChg chg="add del">
          <ac:chgData name="Shay Rubinstein" userId="54d677f4b432d562" providerId="LiveId" clId="{A6E5E359-1A6E-439E-87FD-89E7D47FC7C6}" dt="2021-10-20T14:43:56.130" v="100" actId="26606"/>
          <ac:spMkLst>
            <pc:docMk/>
            <pc:sldMk cId="157055183" sldId="261"/>
            <ac:spMk id="81" creationId="{FC8D5885-2804-4D3C-BE31-902E4D3279B0}"/>
          </ac:spMkLst>
        </pc:spChg>
        <pc:spChg chg="add del">
          <ac:chgData name="Shay Rubinstein" userId="54d677f4b432d562" providerId="LiveId" clId="{A6E5E359-1A6E-439E-87FD-89E7D47FC7C6}" dt="2021-10-20T14:43:56.130" v="100" actId="26606"/>
          <ac:spMkLst>
            <pc:docMk/>
            <pc:sldMk cId="157055183" sldId="261"/>
            <ac:spMk id="2054" creationId="{560AFAAC-EA6C-45A9-9E03-C9C9F0193B4F}"/>
          </ac:spMkLst>
        </pc:spChg>
        <pc:spChg chg="add del">
          <ac:chgData name="Shay Rubinstein" userId="54d677f4b432d562" providerId="LiveId" clId="{A6E5E359-1A6E-439E-87FD-89E7D47FC7C6}" dt="2021-10-20T14:44:02.586" v="102" actId="26606"/>
          <ac:spMkLst>
            <pc:docMk/>
            <pc:sldMk cId="157055183" sldId="261"/>
            <ac:spMk id="2056" creationId="{70DFA0FD-AB28-4B25-B870-4D2BBC35BA1D}"/>
          </ac:spMkLst>
        </pc:spChg>
        <pc:grpChg chg="add del">
          <ac:chgData name="Shay Rubinstein" userId="54d677f4b432d562" providerId="LiveId" clId="{A6E5E359-1A6E-439E-87FD-89E7D47FC7C6}" dt="2021-10-20T14:44:02.586" v="102" actId="26606"/>
          <ac:grpSpMkLst>
            <pc:docMk/>
            <pc:sldMk cId="157055183" sldId="261"/>
            <ac:grpSpMk id="2057" creationId="{0D628DFB-9CD1-4E2B-8B44-9FDF7E80F6D9}"/>
          </ac:grpSpMkLst>
        </pc:grpChg>
        <pc:graphicFrameChg chg="mod ord modGraphic">
          <ac:chgData name="Shay Rubinstein" userId="54d677f4b432d562" providerId="LiveId" clId="{A6E5E359-1A6E-439E-87FD-89E7D47FC7C6}" dt="2021-10-20T14:44:05.843" v="104" actId="26606"/>
          <ac:graphicFrameMkLst>
            <pc:docMk/>
            <pc:sldMk cId="157055183" sldId="261"/>
            <ac:graphicFrameMk id="7" creationId="{D633A6D2-05EB-4CD3-A309-99A936D3EA85}"/>
          </ac:graphicFrameMkLst>
        </pc:graphicFrameChg>
        <pc:picChg chg="add del">
          <ac:chgData name="Shay Rubinstein" userId="54d677f4b432d562" providerId="LiveId" clId="{A6E5E359-1A6E-439E-87FD-89E7D47FC7C6}" dt="2021-10-20T14:41:55.528" v="95" actId="478"/>
          <ac:picMkLst>
            <pc:docMk/>
            <pc:sldMk cId="157055183" sldId="261"/>
            <ac:picMk id="2050" creationId="{74B9221D-CC5E-481D-9660-05CD265CC965}"/>
          </ac:picMkLst>
        </pc:picChg>
        <pc:picChg chg="add mod ord">
          <ac:chgData name="Shay Rubinstein" userId="54d677f4b432d562" providerId="LiveId" clId="{A6E5E359-1A6E-439E-87FD-89E7D47FC7C6}" dt="2021-10-20T14:45:12.546" v="111" actId="1076"/>
          <ac:picMkLst>
            <pc:docMk/>
            <pc:sldMk cId="157055183" sldId="261"/>
            <ac:picMk id="2052" creationId="{3FBC4F8B-55E2-4CF1-834E-8D126305AF6D}"/>
          </ac:picMkLst>
        </pc:picChg>
        <pc:cxnChg chg="add del">
          <ac:chgData name="Shay Rubinstein" userId="54d677f4b432d562" providerId="LiveId" clId="{A6E5E359-1A6E-439E-87FD-89E7D47FC7C6}" dt="2021-10-20T14:43:43.272" v="98" actId="26606"/>
          <ac:cxnSpMkLst>
            <pc:docMk/>
            <pc:sldMk cId="157055183" sldId="261"/>
            <ac:cxnSpMk id="73" creationId="{E4A809D5-3600-46D4-A466-67F2349A54FB}"/>
          </ac:cxnSpMkLst>
        </pc:cxnChg>
        <pc:cxnChg chg="add del">
          <ac:chgData name="Shay Rubinstein" userId="54d677f4b432d562" providerId="LiveId" clId="{A6E5E359-1A6E-439E-87FD-89E7D47FC7C6}" dt="2021-10-20T14:44:05.843" v="104" actId="26606"/>
          <ac:cxnSpMkLst>
            <pc:docMk/>
            <pc:sldMk cId="157055183" sldId="261"/>
            <ac:cxnSpMk id="2061" creationId="{E4A809D5-3600-46D4-A466-67F2349A54FB}"/>
          </ac:cxnSpMkLst>
        </pc:cxnChg>
      </pc:sldChg>
      <pc:sldChg chg="modSp del mod">
        <pc:chgData name="Shay Rubinstein" userId="54d677f4b432d562" providerId="LiveId" clId="{A6E5E359-1A6E-439E-87FD-89E7D47FC7C6}" dt="2021-10-20T14:39:10.111" v="33" actId="47"/>
        <pc:sldMkLst>
          <pc:docMk/>
          <pc:sldMk cId="1084253197" sldId="262"/>
        </pc:sldMkLst>
        <pc:spChg chg="mod">
          <ac:chgData name="Shay Rubinstein" userId="54d677f4b432d562" providerId="LiveId" clId="{A6E5E359-1A6E-439E-87FD-89E7D47FC7C6}" dt="2021-10-20T14:39:09.003" v="32" actId="6549"/>
          <ac:spMkLst>
            <pc:docMk/>
            <pc:sldMk cId="1084253197" sldId="262"/>
            <ac:spMk id="2" creationId="{96CE3233-E853-40B1-BCE5-619DEEB2BAA2}"/>
          </ac:spMkLst>
        </pc:spChg>
      </pc:sldChg>
      <pc:sldChg chg="addSp delSp modSp add mod setBg delDesignElem">
        <pc:chgData name="Shay Rubinstein" userId="54d677f4b432d562" providerId="LiveId" clId="{A6E5E359-1A6E-439E-87FD-89E7D47FC7C6}" dt="2021-11-19T15:45:39.762" v="216" actId="20577"/>
        <pc:sldMkLst>
          <pc:docMk/>
          <pc:sldMk cId="1121321139" sldId="263"/>
        </pc:sldMkLst>
        <pc:spChg chg="mod">
          <ac:chgData name="Shay Rubinstein" userId="54d677f4b432d562" providerId="LiveId" clId="{A6E5E359-1A6E-439E-87FD-89E7D47FC7C6}" dt="2021-11-19T15:45:35.826" v="215" actId="1076"/>
          <ac:spMkLst>
            <pc:docMk/>
            <pc:sldMk cId="1121321139" sldId="263"/>
            <ac:spMk id="2" creationId="{9C5CB496-078D-42DB-85BC-2C8E1F4EF8CC}"/>
          </ac:spMkLst>
        </pc:spChg>
        <pc:spChg chg="del">
          <ac:chgData name="Shay Rubinstein" userId="54d677f4b432d562" providerId="LiveId" clId="{A6E5E359-1A6E-439E-87FD-89E7D47FC7C6}" dt="2021-10-20T14:37:27.392" v="17"/>
          <ac:spMkLst>
            <pc:docMk/>
            <pc:sldMk cId="1121321139" sldId="263"/>
            <ac:spMk id="21" creationId="{7AADB56C-BA56-4D1E-A42A-A07A474446EC}"/>
          </ac:spMkLst>
        </pc:spChg>
        <pc:graphicFrameChg chg="mod">
          <ac:chgData name="Shay Rubinstein" userId="54d677f4b432d562" providerId="LiveId" clId="{A6E5E359-1A6E-439E-87FD-89E7D47FC7C6}" dt="2021-11-19T15:45:39.762" v="216" actId="20577"/>
          <ac:graphicFrameMkLst>
            <pc:docMk/>
            <pc:sldMk cId="1121321139" sldId="263"/>
            <ac:graphicFrameMk id="7" creationId="{D633A6D2-05EB-4CD3-A309-99A936D3EA85}"/>
          </ac:graphicFrameMkLst>
        </pc:graphicFrameChg>
        <pc:picChg chg="add mod">
          <ac:chgData name="Shay Rubinstein" userId="54d677f4b432d562" providerId="LiveId" clId="{A6E5E359-1A6E-439E-87FD-89E7D47FC7C6}" dt="2021-10-20T14:45:06.995" v="109" actId="1076"/>
          <ac:picMkLst>
            <pc:docMk/>
            <pc:sldMk cId="1121321139" sldId="263"/>
            <ac:picMk id="3074" creationId="{C30F1A79-5367-4076-AF6E-82191D5477F1}"/>
          </ac:picMkLst>
        </pc:picChg>
      </pc:sldChg>
      <pc:sldChg chg="addSp delSp modSp new mod setBg">
        <pc:chgData name="Shay Rubinstein" userId="54d677f4b432d562" providerId="LiveId" clId="{A6E5E359-1A6E-439E-87FD-89E7D47FC7C6}" dt="2021-11-19T15:46:00.028" v="218" actId="1076"/>
        <pc:sldMkLst>
          <pc:docMk/>
          <pc:sldMk cId="1807723565" sldId="264"/>
        </pc:sldMkLst>
        <pc:spChg chg="add del mod ord">
          <ac:chgData name="Shay Rubinstein" userId="54d677f4b432d562" providerId="LiveId" clId="{A6E5E359-1A6E-439E-87FD-89E7D47FC7C6}" dt="2021-11-19T15:46:00.028" v="218" actId="1076"/>
          <ac:spMkLst>
            <pc:docMk/>
            <pc:sldMk cId="1807723565" sldId="264"/>
            <ac:spMk id="2" creationId="{55CFD142-15E8-4488-A7A3-27D618176A01}"/>
          </ac:spMkLst>
        </pc:spChg>
        <pc:spChg chg="del">
          <ac:chgData name="Shay Rubinstein" userId="54d677f4b432d562" providerId="LiveId" clId="{A6E5E359-1A6E-439E-87FD-89E7D47FC7C6}" dt="2021-10-20T14:39:28.539" v="38" actId="478"/>
          <ac:spMkLst>
            <pc:docMk/>
            <pc:sldMk cId="1807723565" sldId="264"/>
            <ac:spMk id="3" creationId="{66FF59E6-2D52-46DE-80E0-A1C92CAE0543}"/>
          </ac:spMkLst>
        </pc:spChg>
        <pc:spChg chg="add">
          <ac:chgData name="Shay Rubinstein" userId="54d677f4b432d562" providerId="LiveId" clId="{A6E5E359-1A6E-439E-87FD-89E7D47FC7C6}" dt="2021-10-20T14:40:19.807" v="66" actId="26606"/>
          <ac:spMkLst>
            <pc:docMk/>
            <pc:sldMk cId="1807723565" sldId="264"/>
            <ac:spMk id="71" creationId="{87CC2527-562A-4F69-B487-4371E5B243E7}"/>
          </ac:spMkLst>
        </pc:spChg>
        <pc:picChg chg="add mod">
          <ac:chgData name="Shay Rubinstein" userId="54d677f4b432d562" providerId="LiveId" clId="{A6E5E359-1A6E-439E-87FD-89E7D47FC7C6}" dt="2021-10-20T14:40:19.807" v="66" actId="26606"/>
          <ac:picMkLst>
            <pc:docMk/>
            <pc:sldMk cId="1807723565" sldId="264"/>
            <ac:picMk id="1026" creationId="{BC5F1BAA-8C1C-41D8-92FC-EB22AFA6E9EC}"/>
          </ac:picMkLst>
        </pc:picChg>
        <pc:cxnChg chg="add">
          <ac:chgData name="Shay Rubinstein" userId="54d677f4b432d562" providerId="LiveId" clId="{A6E5E359-1A6E-439E-87FD-89E7D47FC7C6}" dt="2021-10-20T14:40:19.807" v="66" actId="26606"/>
          <ac:cxnSpMkLst>
            <pc:docMk/>
            <pc:sldMk cId="1807723565" sldId="264"/>
            <ac:cxnSpMk id="73" creationId="{BCDAEC91-5BCE-4B55-9CC0-43EF94CB734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DD507-F83F-48B5-A704-BB4339803F6F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6CD90BD-3C2D-4EC2-A063-E3A1578A51AC}">
      <dgm:prSet/>
      <dgm:spPr/>
      <dgm:t>
        <a:bodyPr/>
        <a:lstStyle/>
        <a:p>
          <a:r>
            <a:rPr lang="en-US"/>
            <a:t>A Muslim religious party is included in the coalition</a:t>
          </a:r>
        </a:p>
      </dgm:t>
    </dgm:pt>
    <dgm:pt modelId="{7B175965-018B-4BAE-9AE3-15535CA97621}" type="parTrans" cxnId="{FCC67DBE-420D-47AA-949A-563F5997451B}">
      <dgm:prSet/>
      <dgm:spPr/>
      <dgm:t>
        <a:bodyPr/>
        <a:lstStyle/>
        <a:p>
          <a:endParaRPr lang="en-US"/>
        </a:p>
      </dgm:t>
    </dgm:pt>
    <dgm:pt modelId="{04805511-79B8-4E86-B1A6-63F9EC8B0E17}" type="sibTrans" cxnId="{FCC67DBE-420D-47AA-949A-563F5997451B}">
      <dgm:prSet/>
      <dgm:spPr/>
      <dgm:t>
        <a:bodyPr/>
        <a:lstStyle/>
        <a:p>
          <a:endParaRPr lang="en-US"/>
        </a:p>
      </dgm:t>
    </dgm:pt>
    <dgm:pt modelId="{FAA25F49-206B-400C-B66D-3028B118EE06}">
      <dgm:prSet/>
      <dgm:spPr/>
      <dgm:t>
        <a:bodyPr/>
        <a:lstStyle/>
        <a:p>
          <a:r>
            <a:rPr lang="en-US"/>
            <a:t>Approving a state-budget for the first time since 2018</a:t>
          </a:r>
        </a:p>
      </dgm:t>
    </dgm:pt>
    <dgm:pt modelId="{EE405D4D-E370-4234-A69B-3D5201B69AAE}" type="parTrans" cxnId="{55F7CA0A-72EB-420A-A92A-B1197866F403}">
      <dgm:prSet/>
      <dgm:spPr/>
      <dgm:t>
        <a:bodyPr/>
        <a:lstStyle/>
        <a:p>
          <a:endParaRPr lang="en-US"/>
        </a:p>
      </dgm:t>
    </dgm:pt>
    <dgm:pt modelId="{1FF89CE0-CBC7-4B70-BB00-5F482B3241D2}" type="sibTrans" cxnId="{55F7CA0A-72EB-420A-A92A-B1197866F403}">
      <dgm:prSet/>
      <dgm:spPr/>
      <dgm:t>
        <a:bodyPr/>
        <a:lstStyle/>
        <a:p>
          <a:endParaRPr lang="en-US"/>
        </a:p>
      </dgm:t>
    </dgm:pt>
    <dgm:pt modelId="{CC12D6A2-0E15-4E9C-9C67-B0FA9379B2CD}">
      <dgm:prSet/>
      <dgm:spPr/>
      <dgm:t>
        <a:bodyPr/>
        <a:lstStyle/>
        <a:p>
          <a:r>
            <a:rPr lang="en-US"/>
            <a:t>Stability – no more elections (at least till 2024)</a:t>
          </a:r>
        </a:p>
      </dgm:t>
    </dgm:pt>
    <dgm:pt modelId="{76515349-7044-4648-91E7-D1E2A52F1AE9}" type="parTrans" cxnId="{CCA3C9F3-99AF-40B5-B30B-5D4AB017F817}">
      <dgm:prSet/>
      <dgm:spPr/>
      <dgm:t>
        <a:bodyPr/>
        <a:lstStyle/>
        <a:p>
          <a:endParaRPr lang="en-US"/>
        </a:p>
      </dgm:t>
    </dgm:pt>
    <dgm:pt modelId="{1873BE57-DDA5-4DAB-BC91-C68B135336F3}" type="sibTrans" cxnId="{CCA3C9F3-99AF-40B5-B30B-5D4AB017F817}">
      <dgm:prSet/>
      <dgm:spPr/>
      <dgm:t>
        <a:bodyPr/>
        <a:lstStyle/>
        <a:p>
          <a:endParaRPr lang="en-US"/>
        </a:p>
      </dgm:t>
    </dgm:pt>
    <dgm:pt modelId="{44458AF1-6FA2-45A2-B891-D0EA9AB0B376}">
      <dgm:prSet/>
      <dgm:spPr/>
      <dgm:t>
        <a:bodyPr/>
        <a:lstStyle/>
        <a:p>
          <a:r>
            <a:rPr lang="en-US"/>
            <a:t>A new model of government</a:t>
          </a:r>
        </a:p>
      </dgm:t>
    </dgm:pt>
    <dgm:pt modelId="{8BC22FF0-E8E8-4BED-B580-E37845E63F67}" type="parTrans" cxnId="{97B19233-73D8-4154-B5DB-E91356D9F072}">
      <dgm:prSet/>
      <dgm:spPr/>
      <dgm:t>
        <a:bodyPr/>
        <a:lstStyle/>
        <a:p>
          <a:endParaRPr lang="en-US"/>
        </a:p>
      </dgm:t>
    </dgm:pt>
    <dgm:pt modelId="{9A4C9B28-318C-4684-972B-CED4A4DE5D56}" type="sibTrans" cxnId="{97B19233-73D8-4154-B5DB-E91356D9F072}">
      <dgm:prSet/>
      <dgm:spPr/>
      <dgm:t>
        <a:bodyPr/>
        <a:lstStyle/>
        <a:p>
          <a:endParaRPr lang="en-US"/>
        </a:p>
      </dgm:t>
    </dgm:pt>
    <dgm:pt modelId="{75B97754-4D89-4670-AE68-B9608A06EAF5}">
      <dgm:prSet/>
      <dgm:spPr/>
      <dgm:t>
        <a:bodyPr/>
        <a:lstStyle/>
        <a:p>
          <a:r>
            <a:rPr lang="en-US"/>
            <a:t>Promoting pro LGBTQ  and environmental legislation </a:t>
          </a:r>
        </a:p>
      </dgm:t>
    </dgm:pt>
    <dgm:pt modelId="{E6570520-FFD8-4047-AFF3-2700DAD09ED5}" type="parTrans" cxnId="{CAB73E2E-AE5B-4193-8285-4A9B45BCA098}">
      <dgm:prSet/>
      <dgm:spPr/>
      <dgm:t>
        <a:bodyPr/>
        <a:lstStyle/>
        <a:p>
          <a:endParaRPr lang="en-US"/>
        </a:p>
      </dgm:t>
    </dgm:pt>
    <dgm:pt modelId="{358EA70C-2879-4C60-857B-AFE3786763B2}" type="sibTrans" cxnId="{CAB73E2E-AE5B-4193-8285-4A9B45BCA098}">
      <dgm:prSet/>
      <dgm:spPr/>
      <dgm:t>
        <a:bodyPr/>
        <a:lstStyle/>
        <a:p>
          <a:endParaRPr lang="en-US"/>
        </a:p>
      </dgm:t>
    </dgm:pt>
    <dgm:pt modelId="{2A0393F0-1B5E-4E8B-8EE4-741FCE3972AD}" type="pres">
      <dgm:prSet presAssocID="{D39DD507-F83F-48B5-A704-BB4339803F6F}" presName="vert0" presStyleCnt="0">
        <dgm:presLayoutVars>
          <dgm:dir/>
          <dgm:animOne val="branch"/>
          <dgm:animLvl val="lvl"/>
        </dgm:presLayoutVars>
      </dgm:prSet>
      <dgm:spPr/>
    </dgm:pt>
    <dgm:pt modelId="{64141CAB-A129-4EEF-ADB5-26F10C8AA6A5}" type="pres">
      <dgm:prSet presAssocID="{16CD90BD-3C2D-4EC2-A063-E3A1578A51AC}" presName="thickLine" presStyleLbl="alignNode1" presStyleIdx="0" presStyleCnt="5"/>
      <dgm:spPr/>
    </dgm:pt>
    <dgm:pt modelId="{70A7223D-43F4-454E-BD97-7F60243E7158}" type="pres">
      <dgm:prSet presAssocID="{16CD90BD-3C2D-4EC2-A063-E3A1578A51AC}" presName="horz1" presStyleCnt="0"/>
      <dgm:spPr/>
    </dgm:pt>
    <dgm:pt modelId="{6FB6FD1E-FE5B-403C-AE84-E14C233E1358}" type="pres">
      <dgm:prSet presAssocID="{16CD90BD-3C2D-4EC2-A063-E3A1578A51AC}" presName="tx1" presStyleLbl="revTx" presStyleIdx="0" presStyleCnt="5"/>
      <dgm:spPr/>
    </dgm:pt>
    <dgm:pt modelId="{38ABB675-FE83-4E4C-A675-578FF9B0E32D}" type="pres">
      <dgm:prSet presAssocID="{16CD90BD-3C2D-4EC2-A063-E3A1578A51AC}" presName="vert1" presStyleCnt="0"/>
      <dgm:spPr/>
    </dgm:pt>
    <dgm:pt modelId="{5AD1260F-DF49-4C1F-BB3C-32CE0FB36D33}" type="pres">
      <dgm:prSet presAssocID="{FAA25F49-206B-400C-B66D-3028B118EE06}" presName="thickLine" presStyleLbl="alignNode1" presStyleIdx="1" presStyleCnt="5"/>
      <dgm:spPr/>
    </dgm:pt>
    <dgm:pt modelId="{901E360F-FC69-49DF-9E48-C541804D2039}" type="pres">
      <dgm:prSet presAssocID="{FAA25F49-206B-400C-B66D-3028B118EE06}" presName="horz1" presStyleCnt="0"/>
      <dgm:spPr/>
    </dgm:pt>
    <dgm:pt modelId="{EC4C7788-694A-4CFD-9CC7-6E706977F667}" type="pres">
      <dgm:prSet presAssocID="{FAA25F49-206B-400C-B66D-3028B118EE06}" presName="tx1" presStyleLbl="revTx" presStyleIdx="1" presStyleCnt="5"/>
      <dgm:spPr/>
    </dgm:pt>
    <dgm:pt modelId="{AF7583F6-DCFB-4FBB-80E0-81CCE5A24E36}" type="pres">
      <dgm:prSet presAssocID="{FAA25F49-206B-400C-B66D-3028B118EE06}" presName="vert1" presStyleCnt="0"/>
      <dgm:spPr/>
    </dgm:pt>
    <dgm:pt modelId="{EDF68858-EC8F-4F7D-A3B8-1F73FE240FA3}" type="pres">
      <dgm:prSet presAssocID="{CC12D6A2-0E15-4E9C-9C67-B0FA9379B2CD}" presName="thickLine" presStyleLbl="alignNode1" presStyleIdx="2" presStyleCnt="5"/>
      <dgm:spPr/>
    </dgm:pt>
    <dgm:pt modelId="{CD78749A-A1EA-40D5-8F32-96634CA4F5BA}" type="pres">
      <dgm:prSet presAssocID="{CC12D6A2-0E15-4E9C-9C67-B0FA9379B2CD}" presName="horz1" presStyleCnt="0"/>
      <dgm:spPr/>
    </dgm:pt>
    <dgm:pt modelId="{BEC4438E-7C0E-43E1-AF89-2F9BEDDB8102}" type="pres">
      <dgm:prSet presAssocID="{CC12D6A2-0E15-4E9C-9C67-B0FA9379B2CD}" presName="tx1" presStyleLbl="revTx" presStyleIdx="2" presStyleCnt="5"/>
      <dgm:spPr/>
    </dgm:pt>
    <dgm:pt modelId="{9EE894C9-5400-4035-BA66-40956A1E92FC}" type="pres">
      <dgm:prSet presAssocID="{CC12D6A2-0E15-4E9C-9C67-B0FA9379B2CD}" presName="vert1" presStyleCnt="0"/>
      <dgm:spPr/>
    </dgm:pt>
    <dgm:pt modelId="{591B057F-1ADD-4459-8757-E3F6FB962525}" type="pres">
      <dgm:prSet presAssocID="{44458AF1-6FA2-45A2-B891-D0EA9AB0B376}" presName="thickLine" presStyleLbl="alignNode1" presStyleIdx="3" presStyleCnt="5"/>
      <dgm:spPr/>
    </dgm:pt>
    <dgm:pt modelId="{DCA87DB1-E164-46ED-A03D-77DFB1B863FE}" type="pres">
      <dgm:prSet presAssocID="{44458AF1-6FA2-45A2-B891-D0EA9AB0B376}" presName="horz1" presStyleCnt="0"/>
      <dgm:spPr/>
    </dgm:pt>
    <dgm:pt modelId="{7344869B-EE05-45ED-A21B-8B29A15E9552}" type="pres">
      <dgm:prSet presAssocID="{44458AF1-6FA2-45A2-B891-D0EA9AB0B376}" presName="tx1" presStyleLbl="revTx" presStyleIdx="3" presStyleCnt="5"/>
      <dgm:spPr/>
    </dgm:pt>
    <dgm:pt modelId="{3499F8AE-2492-4B23-BFAE-02E32170C639}" type="pres">
      <dgm:prSet presAssocID="{44458AF1-6FA2-45A2-B891-D0EA9AB0B376}" presName="vert1" presStyleCnt="0"/>
      <dgm:spPr/>
    </dgm:pt>
    <dgm:pt modelId="{0FB015C1-37C0-4777-A774-A4713DA97D59}" type="pres">
      <dgm:prSet presAssocID="{75B97754-4D89-4670-AE68-B9608A06EAF5}" presName="thickLine" presStyleLbl="alignNode1" presStyleIdx="4" presStyleCnt="5"/>
      <dgm:spPr/>
    </dgm:pt>
    <dgm:pt modelId="{B6EF45B3-F85C-429F-80CD-7514211EA1DE}" type="pres">
      <dgm:prSet presAssocID="{75B97754-4D89-4670-AE68-B9608A06EAF5}" presName="horz1" presStyleCnt="0"/>
      <dgm:spPr/>
    </dgm:pt>
    <dgm:pt modelId="{AEB77A4D-6096-4920-A80C-AE05B2A3F7FB}" type="pres">
      <dgm:prSet presAssocID="{75B97754-4D89-4670-AE68-B9608A06EAF5}" presName="tx1" presStyleLbl="revTx" presStyleIdx="4" presStyleCnt="5"/>
      <dgm:spPr/>
    </dgm:pt>
    <dgm:pt modelId="{CC3E99A5-BFFB-44DA-B27C-571B9D063CA3}" type="pres">
      <dgm:prSet presAssocID="{75B97754-4D89-4670-AE68-B9608A06EAF5}" presName="vert1" presStyleCnt="0"/>
      <dgm:spPr/>
    </dgm:pt>
  </dgm:ptLst>
  <dgm:cxnLst>
    <dgm:cxn modelId="{55F7CA0A-72EB-420A-A92A-B1197866F403}" srcId="{D39DD507-F83F-48B5-A704-BB4339803F6F}" destId="{FAA25F49-206B-400C-B66D-3028B118EE06}" srcOrd="1" destOrd="0" parTransId="{EE405D4D-E370-4234-A69B-3D5201B69AAE}" sibTransId="{1FF89CE0-CBC7-4B70-BB00-5F482B3241D2}"/>
    <dgm:cxn modelId="{1695F50C-0CB1-4EF2-B71F-840833BC1035}" type="presOf" srcId="{44458AF1-6FA2-45A2-B891-D0EA9AB0B376}" destId="{7344869B-EE05-45ED-A21B-8B29A15E9552}" srcOrd="0" destOrd="0" presId="urn:microsoft.com/office/officeart/2008/layout/LinedList"/>
    <dgm:cxn modelId="{CAB73E2E-AE5B-4193-8285-4A9B45BCA098}" srcId="{D39DD507-F83F-48B5-A704-BB4339803F6F}" destId="{75B97754-4D89-4670-AE68-B9608A06EAF5}" srcOrd="4" destOrd="0" parTransId="{E6570520-FFD8-4047-AFF3-2700DAD09ED5}" sibTransId="{358EA70C-2879-4C60-857B-AFE3786763B2}"/>
    <dgm:cxn modelId="{97B19233-73D8-4154-B5DB-E91356D9F072}" srcId="{D39DD507-F83F-48B5-A704-BB4339803F6F}" destId="{44458AF1-6FA2-45A2-B891-D0EA9AB0B376}" srcOrd="3" destOrd="0" parTransId="{8BC22FF0-E8E8-4BED-B580-E37845E63F67}" sibTransId="{9A4C9B28-318C-4684-972B-CED4A4DE5D56}"/>
    <dgm:cxn modelId="{A7784D8D-6CA0-4A7C-BA48-0DFB339C597B}" type="presOf" srcId="{75B97754-4D89-4670-AE68-B9608A06EAF5}" destId="{AEB77A4D-6096-4920-A80C-AE05B2A3F7FB}" srcOrd="0" destOrd="0" presId="urn:microsoft.com/office/officeart/2008/layout/LinedList"/>
    <dgm:cxn modelId="{0FBBB8B3-CFE1-4630-BDDB-CE5F143D2ABA}" type="presOf" srcId="{CC12D6A2-0E15-4E9C-9C67-B0FA9379B2CD}" destId="{BEC4438E-7C0E-43E1-AF89-2F9BEDDB8102}" srcOrd="0" destOrd="0" presId="urn:microsoft.com/office/officeart/2008/layout/LinedList"/>
    <dgm:cxn modelId="{96EE08B7-F93A-46C6-A932-602D9A39EEA4}" type="presOf" srcId="{FAA25F49-206B-400C-B66D-3028B118EE06}" destId="{EC4C7788-694A-4CFD-9CC7-6E706977F667}" srcOrd="0" destOrd="0" presId="urn:microsoft.com/office/officeart/2008/layout/LinedList"/>
    <dgm:cxn modelId="{32B898BB-FB47-43AD-A2E4-0BBA26CC2D27}" type="presOf" srcId="{16CD90BD-3C2D-4EC2-A063-E3A1578A51AC}" destId="{6FB6FD1E-FE5B-403C-AE84-E14C233E1358}" srcOrd="0" destOrd="0" presId="urn:microsoft.com/office/officeart/2008/layout/LinedList"/>
    <dgm:cxn modelId="{FCC67DBE-420D-47AA-949A-563F5997451B}" srcId="{D39DD507-F83F-48B5-A704-BB4339803F6F}" destId="{16CD90BD-3C2D-4EC2-A063-E3A1578A51AC}" srcOrd="0" destOrd="0" parTransId="{7B175965-018B-4BAE-9AE3-15535CA97621}" sibTransId="{04805511-79B8-4E86-B1A6-63F9EC8B0E17}"/>
    <dgm:cxn modelId="{2CD4DDBF-D7F3-476F-AF89-67E304DAA227}" type="presOf" srcId="{D39DD507-F83F-48B5-A704-BB4339803F6F}" destId="{2A0393F0-1B5E-4E8B-8EE4-741FCE3972AD}" srcOrd="0" destOrd="0" presId="urn:microsoft.com/office/officeart/2008/layout/LinedList"/>
    <dgm:cxn modelId="{CCA3C9F3-99AF-40B5-B30B-5D4AB017F817}" srcId="{D39DD507-F83F-48B5-A704-BB4339803F6F}" destId="{CC12D6A2-0E15-4E9C-9C67-B0FA9379B2CD}" srcOrd="2" destOrd="0" parTransId="{76515349-7044-4648-91E7-D1E2A52F1AE9}" sibTransId="{1873BE57-DDA5-4DAB-BC91-C68B135336F3}"/>
    <dgm:cxn modelId="{394940A0-AA42-4AA1-8F2E-CEC62A7CF2E8}" type="presParOf" srcId="{2A0393F0-1B5E-4E8B-8EE4-741FCE3972AD}" destId="{64141CAB-A129-4EEF-ADB5-26F10C8AA6A5}" srcOrd="0" destOrd="0" presId="urn:microsoft.com/office/officeart/2008/layout/LinedList"/>
    <dgm:cxn modelId="{657E32FE-A7F1-4617-991C-B767998AA77B}" type="presParOf" srcId="{2A0393F0-1B5E-4E8B-8EE4-741FCE3972AD}" destId="{70A7223D-43F4-454E-BD97-7F60243E7158}" srcOrd="1" destOrd="0" presId="urn:microsoft.com/office/officeart/2008/layout/LinedList"/>
    <dgm:cxn modelId="{64E29B91-2E58-4C32-9230-B985DD99B1DF}" type="presParOf" srcId="{70A7223D-43F4-454E-BD97-7F60243E7158}" destId="{6FB6FD1E-FE5B-403C-AE84-E14C233E1358}" srcOrd="0" destOrd="0" presId="urn:microsoft.com/office/officeart/2008/layout/LinedList"/>
    <dgm:cxn modelId="{64B54691-0D72-40DB-A8E1-64267FCA1C14}" type="presParOf" srcId="{70A7223D-43F4-454E-BD97-7F60243E7158}" destId="{38ABB675-FE83-4E4C-A675-578FF9B0E32D}" srcOrd="1" destOrd="0" presId="urn:microsoft.com/office/officeart/2008/layout/LinedList"/>
    <dgm:cxn modelId="{E1A0C55F-F272-48AE-A4E9-0F2F528799C0}" type="presParOf" srcId="{2A0393F0-1B5E-4E8B-8EE4-741FCE3972AD}" destId="{5AD1260F-DF49-4C1F-BB3C-32CE0FB36D33}" srcOrd="2" destOrd="0" presId="urn:microsoft.com/office/officeart/2008/layout/LinedList"/>
    <dgm:cxn modelId="{B5A88480-7C3A-49D7-9BA2-BFE2278AC4F5}" type="presParOf" srcId="{2A0393F0-1B5E-4E8B-8EE4-741FCE3972AD}" destId="{901E360F-FC69-49DF-9E48-C541804D2039}" srcOrd="3" destOrd="0" presId="urn:microsoft.com/office/officeart/2008/layout/LinedList"/>
    <dgm:cxn modelId="{4D9FA442-7E25-44A2-AEA4-E720A557955A}" type="presParOf" srcId="{901E360F-FC69-49DF-9E48-C541804D2039}" destId="{EC4C7788-694A-4CFD-9CC7-6E706977F667}" srcOrd="0" destOrd="0" presId="urn:microsoft.com/office/officeart/2008/layout/LinedList"/>
    <dgm:cxn modelId="{8A1629D0-FE99-4AAB-B0FE-6403B6E03272}" type="presParOf" srcId="{901E360F-FC69-49DF-9E48-C541804D2039}" destId="{AF7583F6-DCFB-4FBB-80E0-81CCE5A24E36}" srcOrd="1" destOrd="0" presId="urn:microsoft.com/office/officeart/2008/layout/LinedList"/>
    <dgm:cxn modelId="{A0E26348-104F-4E88-AE35-A2D2A4FF20C2}" type="presParOf" srcId="{2A0393F0-1B5E-4E8B-8EE4-741FCE3972AD}" destId="{EDF68858-EC8F-4F7D-A3B8-1F73FE240FA3}" srcOrd="4" destOrd="0" presId="urn:microsoft.com/office/officeart/2008/layout/LinedList"/>
    <dgm:cxn modelId="{F981BB61-5591-4921-A2CC-4D12CDBF4314}" type="presParOf" srcId="{2A0393F0-1B5E-4E8B-8EE4-741FCE3972AD}" destId="{CD78749A-A1EA-40D5-8F32-96634CA4F5BA}" srcOrd="5" destOrd="0" presId="urn:microsoft.com/office/officeart/2008/layout/LinedList"/>
    <dgm:cxn modelId="{226218B2-82E2-45E5-A01D-C0AA379E1922}" type="presParOf" srcId="{CD78749A-A1EA-40D5-8F32-96634CA4F5BA}" destId="{BEC4438E-7C0E-43E1-AF89-2F9BEDDB8102}" srcOrd="0" destOrd="0" presId="urn:microsoft.com/office/officeart/2008/layout/LinedList"/>
    <dgm:cxn modelId="{734AB034-0DAE-44B6-970F-897E60C8C5A4}" type="presParOf" srcId="{CD78749A-A1EA-40D5-8F32-96634CA4F5BA}" destId="{9EE894C9-5400-4035-BA66-40956A1E92FC}" srcOrd="1" destOrd="0" presId="urn:microsoft.com/office/officeart/2008/layout/LinedList"/>
    <dgm:cxn modelId="{C9E3446C-1893-4AF1-B605-7A535DD26767}" type="presParOf" srcId="{2A0393F0-1B5E-4E8B-8EE4-741FCE3972AD}" destId="{591B057F-1ADD-4459-8757-E3F6FB962525}" srcOrd="6" destOrd="0" presId="urn:microsoft.com/office/officeart/2008/layout/LinedList"/>
    <dgm:cxn modelId="{883DEB62-5F27-4252-ACC8-C40D8F6F041F}" type="presParOf" srcId="{2A0393F0-1B5E-4E8B-8EE4-741FCE3972AD}" destId="{DCA87DB1-E164-46ED-A03D-77DFB1B863FE}" srcOrd="7" destOrd="0" presId="urn:microsoft.com/office/officeart/2008/layout/LinedList"/>
    <dgm:cxn modelId="{7717706E-0142-4D99-83C9-944B45DB2B4F}" type="presParOf" srcId="{DCA87DB1-E164-46ED-A03D-77DFB1B863FE}" destId="{7344869B-EE05-45ED-A21B-8B29A15E9552}" srcOrd="0" destOrd="0" presId="urn:microsoft.com/office/officeart/2008/layout/LinedList"/>
    <dgm:cxn modelId="{E23EF62A-61AD-469D-AA72-2C5D509D6620}" type="presParOf" srcId="{DCA87DB1-E164-46ED-A03D-77DFB1B863FE}" destId="{3499F8AE-2492-4B23-BFAE-02E32170C639}" srcOrd="1" destOrd="0" presId="urn:microsoft.com/office/officeart/2008/layout/LinedList"/>
    <dgm:cxn modelId="{D0A049A5-F7FA-4F22-A5F5-4D6890C7688D}" type="presParOf" srcId="{2A0393F0-1B5E-4E8B-8EE4-741FCE3972AD}" destId="{0FB015C1-37C0-4777-A774-A4713DA97D59}" srcOrd="8" destOrd="0" presId="urn:microsoft.com/office/officeart/2008/layout/LinedList"/>
    <dgm:cxn modelId="{463DE522-983D-47A0-874B-0DBE7EAA5527}" type="presParOf" srcId="{2A0393F0-1B5E-4E8B-8EE4-741FCE3972AD}" destId="{B6EF45B3-F85C-429F-80CD-7514211EA1DE}" srcOrd="9" destOrd="0" presId="urn:microsoft.com/office/officeart/2008/layout/LinedList"/>
    <dgm:cxn modelId="{C8F17A5F-AEBD-456F-9C3E-32586B81185E}" type="presParOf" srcId="{B6EF45B3-F85C-429F-80CD-7514211EA1DE}" destId="{AEB77A4D-6096-4920-A80C-AE05B2A3F7FB}" srcOrd="0" destOrd="0" presId="urn:microsoft.com/office/officeart/2008/layout/LinedList"/>
    <dgm:cxn modelId="{180FD11C-61A5-4C80-9F4B-CF8DC43079E0}" type="presParOf" srcId="{B6EF45B3-F85C-429F-80CD-7514211EA1DE}" destId="{CC3E99A5-BFFB-44DA-B27C-571B9D063C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DD507-F83F-48B5-A704-BB4339803F6F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CD90BD-3C2D-4EC2-A063-E3A1578A51AC}">
      <dgm:prSet/>
      <dgm:spPr/>
      <dgm:t>
        <a:bodyPr/>
        <a:lstStyle/>
        <a:p>
          <a:r>
            <a:rPr lang="en-US" dirty="0"/>
            <a:t>Diverse Government</a:t>
          </a:r>
        </a:p>
      </dgm:t>
    </dgm:pt>
    <dgm:pt modelId="{7B175965-018B-4BAE-9AE3-15535CA97621}" type="parTrans" cxnId="{FCC67DBE-420D-47AA-949A-563F5997451B}">
      <dgm:prSet/>
      <dgm:spPr/>
      <dgm:t>
        <a:bodyPr/>
        <a:lstStyle/>
        <a:p>
          <a:endParaRPr lang="en-US"/>
        </a:p>
      </dgm:t>
    </dgm:pt>
    <dgm:pt modelId="{04805511-79B8-4E86-B1A6-63F9EC8B0E17}" type="sibTrans" cxnId="{FCC67DBE-420D-47AA-949A-563F5997451B}">
      <dgm:prSet/>
      <dgm:spPr/>
      <dgm:t>
        <a:bodyPr/>
        <a:lstStyle/>
        <a:p>
          <a:endParaRPr lang="en-US"/>
        </a:p>
      </dgm:t>
    </dgm:pt>
    <dgm:pt modelId="{CC12D6A2-0E15-4E9C-9C67-B0FA9379B2CD}">
      <dgm:prSet/>
      <dgm:spPr/>
      <dgm:t>
        <a:bodyPr/>
        <a:lstStyle/>
        <a:p>
          <a:r>
            <a:rPr lang="en-US"/>
            <a:t>Gantz’s position in the Government</a:t>
          </a:r>
          <a:endParaRPr lang="en-US" dirty="0"/>
        </a:p>
      </dgm:t>
    </dgm:pt>
    <dgm:pt modelId="{76515349-7044-4648-91E7-D1E2A52F1AE9}" type="parTrans" cxnId="{CCA3C9F3-99AF-40B5-B30B-5D4AB017F817}">
      <dgm:prSet/>
      <dgm:spPr/>
      <dgm:t>
        <a:bodyPr/>
        <a:lstStyle/>
        <a:p>
          <a:endParaRPr lang="en-US"/>
        </a:p>
      </dgm:t>
    </dgm:pt>
    <dgm:pt modelId="{1873BE57-DDA5-4DAB-BC91-C68B135336F3}" type="sibTrans" cxnId="{CCA3C9F3-99AF-40B5-B30B-5D4AB017F817}">
      <dgm:prSet/>
      <dgm:spPr/>
      <dgm:t>
        <a:bodyPr/>
        <a:lstStyle/>
        <a:p>
          <a:endParaRPr lang="en-US"/>
        </a:p>
      </dgm:t>
    </dgm:pt>
    <dgm:pt modelId="{44458AF1-6FA2-45A2-B891-D0EA9AB0B376}">
      <dgm:prSet/>
      <dgm:spPr/>
      <dgm:t>
        <a:bodyPr/>
        <a:lstStyle/>
        <a:p>
          <a:r>
            <a:rPr lang="en-US" dirty="0"/>
            <a:t>Netanyahu</a:t>
          </a:r>
        </a:p>
      </dgm:t>
    </dgm:pt>
    <dgm:pt modelId="{8BC22FF0-E8E8-4BED-B580-E37845E63F67}" type="parTrans" cxnId="{97B19233-73D8-4154-B5DB-E91356D9F072}">
      <dgm:prSet/>
      <dgm:spPr/>
      <dgm:t>
        <a:bodyPr/>
        <a:lstStyle/>
        <a:p>
          <a:endParaRPr lang="en-US"/>
        </a:p>
      </dgm:t>
    </dgm:pt>
    <dgm:pt modelId="{9A4C9B28-318C-4684-972B-CED4A4DE5D56}" type="sibTrans" cxnId="{97B19233-73D8-4154-B5DB-E91356D9F072}">
      <dgm:prSet/>
      <dgm:spPr/>
      <dgm:t>
        <a:bodyPr/>
        <a:lstStyle/>
        <a:p>
          <a:endParaRPr lang="en-US"/>
        </a:p>
      </dgm:t>
    </dgm:pt>
    <dgm:pt modelId="{C31E764A-1F80-44A3-A9FA-A38629AEB2EB}">
      <dgm:prSet/>
      <dgm:spPr/>
      <dgm:t>
        <a:bodyPr/>
        <a:lstStyle/>
        <a:p>
          <a:r>
            <a:rPr lang="en-US"/>
            <a:t>The PM party has only 6 Knesset seats </a:t>
          </a:r>
          <a:endParaRPr lang="en-US" dirty="0"/>
        </a:p>
      </dgm:t>
    </dgm:pt>
    <dgm:pt modelId="{A2F13B64-936D-409B-A1B1-F4AB893215DC}" type="parTrans" cxnId="{259AFC2B-587D-4546-93A0-B38338481647}">
      <dgm:prSet/>
      <dgm:spPr/>
      <dgm:t>
        <a:bodyPr/>
        <a:lstStyle/>
        <a:p>
          <a:pPr rtl="1"/>
          <a:endParaRPr lang="he-IL"/>
        </a:p>
      </dgm:t>
    </dgm:pt>
    <dgm:pt modelId="{CD12A458-C60E-42F2-8877-2A8372B0D09A}" type="sibTrans" cxnId="{259AFC2B-587D-4546-93A0-B38338481647}">
      <dgm:prSet/>
      <dgm:spPr/>
      <dgm:t>
        <a:bodyPr/>
        <a:lstStyle/>
        <a:p>
          <a:pPr rtl="1"/>
          <a:endParaRPr lang="he-IL"/>
        </a:p>
      </dgm:t>
    </dgm:pt>
    <dgm:pt modelId="{3E7045ED-A1A2-4E21-90A6-19ADFE02D0AA}">
      <dgm:prSet/>
      <dgm:spPr/>
      <dgm:t>
        <a:bodyPr/>
        <a:lstStyle/>
        <a:p>
          <a:pPr rtl="1"/>
          <a:r>
            <a:rPr lang="en-US" dirty="0"/>
            <a:t>Wide spectrum of ideologies and agendas</a:t>
          </a:r>
        </a:p>
      </dgm:t>
    </dgm:pt>
    <dgm:pt modelId="{B64EE311-55DE-483B-9FA9-BB68C9A38C71}" type="parTrans" cxnId="{33BA29BF-87DC-4DC7-88CC-F92849737C7B}">
      <dgm:prSet/>
      <dgm:spPr/>
      <dgm:t>
        <a:bodyPr/>
        <a:lstStyle/>
        <a:p>
          <a:pPr rtl="1"/>
          <a:endParaRPr lang="he-IL"/>
        </a:p>
      </dgm:t>
    </dgm:pt>
    <dgm:pt modelId="{DD143F83-A710-4919-B039-866518AAF9C9}" type="sibTrans" cxnId="{33BA29BF-87DC-4DC7-88CC-F92849737C7B}">
      <dgm:prSet/>
      <dgm:spPr/>
      <dgm:t>
        <a:bodyPr/>
        <a:lstStyle/>
        <a:p>
          <a:pPr rtl="1"/>
          <a:endParaRPr lang="he-IL"/>
        </a:p>
      </dgm:t>
    </dgm:pt>
    <dgm:pt modelId="{2A0393F0-1B5E-4E8B-8EE4-741FCE3972AD}" type="pres">
      <dgm:prSet presAssocID="{D39DD507-F83F-48B5-A704-BB4339803F6F}" presName="vert0" presStyleCnt="0">
        <dgm:presLayoutVars>
          <dgm:dir/>
          <dgm:animOne val="branch"/>
          <dgm:animLvl val="lvl"/>
        </dgm:presLayoutVars>
      </dgm:prSet>
      <dgm:spPr/>
    </dgm:pt>
    <dgm:pt modelId="{64141CAB-A129-4EEF-ADB5-26F10C8AA6A5}" type="pres">
      <dgm:prSet presAssocID="{16CD90BD-3C2D-4EC2-A063-E3A1578A51AC}" presName="thickLine" presStyleLbl="alignNode1" presStyleIdx="0" presStyleCnt="5"/>
      <dgm:spPr/>
    </dgm:pt>
    <dgm:pt modelId="{70A7223D-43F4-454E-BD97-7F60243E7158}" type="pres">
      <dgm:prSet presAssocID="{16CD90BD-3C2D-4EC2-A063-E3A1578A51AC}" presName="horz1" presStyleCnt="0"/>
      <dgm:spPr/>
    </dgm:pt>
    <dgm:pt modelId="{6FB6FD1E-FE5B-403C-AE84-E14C233E1358}" type="pres">
      <dgm:prSet presAssocID="{16CD90BD-3C2D-4EC2-A063-E3A1578A51AC}" presName="tx1" presStyleLbl="revTx" presStyleIdx="0" presStyleCnt="5"/>
      <dgm:spPr/>
    </dgm:pt>
    <dgm:pt modelId="{38ABB675-FE83-4E4C-A675-578FF9B0E32D}" type="pres">
      <dgm:prSet presAssocID="{16CD90BD-3C2D-4EC2-A063-E3A1578A51AC}" presName="vert1" presStyleCnt="0"/>
      <dgm:spPr/>
    </dgm:pt>
    <dgm:pt modelId="{34C590A1-4A96-49D1-9396-204F636D338B}" type="pres">
      <dgm:prSet presAssocID="{3E7045ED-A1A2-4E21-90A6-19ADFE02D0AA}" presName="thickLine" presStyleLbl="alignNode1" presStyleIdx="1" presStyleCnt="5"/>
      <dgm:spPr/>
    </dgm:pt>
    <dgm:pt modelId="{967C8CDB-8447-4BEC-9496-94AA11F143AE}" type="pres">
      <dgm:prSet presAssocID="{3E7045ED-A1A2-4E21-90A6-19ADFE02D0AA}" presName="horz1" presStyleCnt="0"/>
      <dgm:spPr/>
    </dgm:pt>
    <dgm:pt modelId="{2179C734-E91C-4A4F-9A75-EC361A42E9E7}" type="pres">
      <dgm:prSet presAssocID="{3E7045ED-A1A2-4E21-90A6-19ADFE02D0AA}" presName="tx1" presStyleLbl="revTx" presStyleIdx="1" presStyleCnt="5"/>
      <dgm:spPr/>
    </dgm:pt>
    <dgm:pt modelId="{32444C71-67D1-4B76-AFFA-C05EF1E39F10}" type="pres">
      <dgm:prSet presAssocID="{3E7045ED-A1A2-4E21-90A6-19ADFE02D0AA}" presName="vert1" presStyleCnt="0"/>
      <dgm:spPr/>
    </dgm:pt>
    <dgm:pt modelId="{8A36FD58-F6C6-434C-A7D2-44EA5E8C881B}" type="pres">
      <dgm:prSet presAssocID="{C31E764A-1F80-44A3-A9FA-A38629AEB2EB}" presName="thickLine" presStyleLbl="alignNode1" presStyleIdx="2" presStyleCnt="5"/>
      <dgm:spPr/>
    </dgm:pt>
    <dgm:pt modelId="{F493651A-5230-496F-86F1-0AACD3E8F629}" type="pres">
      <dgm:prSet presAssocID="{C31E764A-1F80-44A3-A9FA-A38629AEB2EB}" presName="horz1" presStyleCnt="0"/>
      <dgm:spPr/>
    </dgm:pt>
    <dgm:pt modelId="{1BD399B7-27EA-4532-B17A-8FA95B5C77C4}" type="pres">
      <dgm:prSet presAssocID="{C31E764A-1F80-44A3-A9FA-A38629AEB2EB}" presName="tx1" presStyleLbl="revTx" presStyleIdx="2" presStyleCnt="5"/>
      <dgm:spPr/>
    </dgm:pt>
    <dgm:pt modelId="{9BCC65EE-AA09-4B9B-ACED-B1FDBDAA6AFA}" type="pres">
      <dgm:prSet presAssocID="{C31E764A-1F80-44A3-A9FA-A38629AEB2EB}" presName="vert1" presStyleCnt="0"/>
      <dgm:spPr/>
    </dgm:pt>
    <dgm:pt modelId="{EDF68858-EC8F-4F7D-A3B8-1F73FE240FA3}" type="pres">
      <dgm:prSet presAssocID="{CC12D6A2-0E15-4E9C-9C67-B0FA9379B2CD}" presName="thickLine" presStyleLbl="alignNode1" presStyleIdx="3" presStyleCnt="5"/>
      <dgm:spPr/>
    </dgm:pt>
    <dgm:pt modelId="{CD78749A-A1EA-40D5-8F32-96634CA4F5BA}" type="pres">
      <dgm:prSet presAssocID="{CC12D6A2-0E15-4E9C-9C67-B0FA9379B2CD}" presName="horz1" presStyleCnt="0"/>
      <dgm:spPr/>
    </dgm:pt>
    <dgm:pt modelId="{BEC4438E-7C0E-43E1-AF89-2F9BEDDB8102}" type="pres">
      <dgm:prSet presAssocID="{CC12D6A2-0E15-4E9C-9C67-B0FA9379B2CD}" presName="tx1" presStyleLbl="revTx" presStyleIdx="3" presStyleCnt="5"/>
      <dgm:spPr/>
    </dgm:pt>
    <dgm:pt modelId="{9EE894C9-5400-4035-BA66-40956A1E92FC}" type="pres">
      <dgm:prSet presAssocID="{CC12D6A2-0E15-4E9C-9C67-B0FA9379B2CD}" presName="vert1" presStyleCnt="0"/>
      <dgm:spPr/>
    </dgm:pt>
    <dgm:pt modelId="{591B057F-1ADD-4459-8757-E3F6FB962525}" type="pres">
      <dgm:prSet presAssocID="{44458AF1-6FA2-45A2-B891-D0EA9AB0B376}" presName="thickLine" presStyleLbl="alignNode1" presStyleIdx="4" presStyleCnt="5"/>
      <dgm:spPr/>
    </dgm:pt>
    <dgm:pt modelId="{DCA87DB1-E164-46ED-A03D-77DFB1B863FE}" type="pres">
      <dgm:prSet presAssocID="{44458AF1-6FA2-45A2-B891-D0EA9AB0B376}" presName="horz1" presStyleCnt="0"/>
      <dgm:spPr/>
    </dgm:pt>
    <dgm:pt modelId="{7344869B-EE05-45ED-A21B-8B29A15E9552}" type="pres">
      <dgm:prSet presAssocID="{44458AF1-6FA2-45A2-B891-D0EA9AB0B376}" presName="tx1" presStyleLbl="revTx" presStyleIdx="4" presStyleCnt="5"/>
      <dgm:spPr/>
    </dgm:pt>
    <dgm:pt modelId="{3499F8AE-2492-4B23-BFAE-02E32170C639}" type="pres">
      <dgm:prSet presAssocID="{44458AF1-6FA2-45A2-B891-D0EA9AB0B376}" presName="vert1" presStyleCnt="0"/>
      <dgm:spPr/>
    </dgm:pt>
  </dgm:ptLst>
  <dgm:cxnLst>
    <dgm:cxn modelId="{4A984213-8A8A-4FAE-88C1-6C9A0D8D1DB8}" type="presOf" srcId="{D39DD507-F83F-48B5-A704-BB4339803F6F}" destId="{2A0393F0-1B5E-4E8B-8EE4-741FCE3972AD}" srcOrd="0" destOrd="0" presId="urn:microsoft.com/office/officeart/2008/layout/LinedList"/>
    <dgm:cxn modelId="{259AFC2B-587D-4546-93A0-B38338481647}" srcId="{D39DD507-F83F-48B5-A704-BB4339803F6F}" destId="{C31E764A-1F80-44A3-A9FA-A38629AEB2EB}" srcOrd="2" destOrd="0" parTransId="{A2F13B64-936D-409B-A1B1-F4AB893215DC}" sibTransId="{CD12A458-C60E-42F2-8877-2A8372B0D09A}"/>
    <dgm:cxn modelId="{97B19233-73D8-4154-B5DB-E91356D9F072}" srcId="{D39DD507-F83F-48B5-A704-BB4339803F6F}" destId="{44458AF1-6FA2-45A2-B891-D0EA9AB0B376}" srcOrd="4" destOrd="0" parTransId="{8BC22FF0-E8E8-4BED-B580-E37845E63F67}" sibTransId="{9A4C9B28-318C-4684-972B-CED4A4DE5D56}"/>
    <dgm:cxn modelId="{40138567-A85D-452D-99C8-347332971D56}" type="presOf" srcId="{3E7045ED-A1A2-4E21-90A6-19ADFE02D0AA}" destId="{2179C734-E91C-4A4F-9A75-EC361A42E9E7}" srcOrd="0" destOrd="0" presId="urn:microsoft.com/office/officeart/2008/layout/LinedList"/>
    <dgm:cxn modelId="{BDA38082-42B6-4FBD-BC12-88D696346429}" type="presOf" srcId="{C31E764A-1F80-44A3-A9FA-A38629AEB2EB}" destId="{1BD399B7-27EA-4532-B17A-8FA95B5C77C4}" srcOrd="0" destOrd="0" presId="urn:microsoft.com/office/officeart/2008/layout/LinedList"/>
    <dgm:cxn modelId="{D6DA87B1-8C13-4E39-83CB-D1DAC1A7321D}" type="presOf" srcId="{44458AF1-6FA2-45A2-B891-D0EA9AB0B376}" destId="{7344869B-EE05-45ED-A21B-8B29A15E9552}" srcOrd="0" destOrd="0" presId="urn:microsoft.com/office/officeart/2008/layout/LinedList"/>
    <dgm:cxn modelId="{F7A3EDB1-DAE2-4757-9F94-14562ECD9588}" type="presOf" srcId="{CC12D6A2-0E15-4E9C-9C67-B0FA9379B2CD}" destId="{BEC4438E-7C0E-43E1-AF89-2F9BEDDB8102}" srcOrd="0" destOrd="0" presId="urn:microsoft.com/office/officeart/2008/layout/LinedList"/>
    <dgm:cxn modelId="{FCC67DBE-420D-47AA-949A-563F5997451B}" srcId="{D39DD507-F83F-48B5-A704-BB4339803F6F}" destId="{16CD90BD-3C2D-4EC2-A063-E3A1578A51AC}" srcOrd="0" destOrd="0" parTransId="{7B175965-018B-4BAE-9AE3-15535CA97621}" sibTransId="{04805511-79B8-4E86-B1A6-63F9EC8B0E17}"/>
    <dgm:cxn modelId="{33BA29BF-87DC-4DC7-88CC-F92849737C7B}" srcId="{D39DD507-F83F-48B5-A704-BB4339803F6F}" destId="{3E7045ED-A1A2-4E21-90A6-19ADFE02D0AA}" srcOrd="1" destOrd="0" parTransId="{B64EE311-55DE-483B-9FA9-BB68C9A38C71}" sibTransId="{DD143F83-A710-4919-B039-866518AAF9C9}"/>
    <dgm:cxn modelId="{341C56C4-A150-4DA5-9A8F-A5E1ABA9720A}" type="presOf" srcId="{16CD90BD-3C2D-4EC2-A063-E3A1578A51AC}" destId="{6FB6FD1E-FE5B-403C-AE84-E14C233E1358}" srcOrd="0" destOrd="0" presId="urn:microsoft.com/office/officeart/2008/layout/LinedList"/>
    <dgm:cxn modelId="{CCA3C9F3-99AF-40B5-B30B-5D4AB017F817}" srcId="{D39DD507-F83F-48B5-A704-BB4339803F6F}" destId="{CC12D6A2-0E15-4E9C-9C67-B0FA9379B2CD}" srcOrd="3" destOrd="0" parTransId="{76515349-7044-4648-91E7-D1E2A52F1AE9}" sibTransId="{1873BE57-DDA5-4DAB-BC91-C68B135336F3}"/>
    <dgm:cxn modelId="{A3C6DAA0-1EA7-4AFD-ABF8-721C7E9C8AA2}" type="presParOf" srcId="{2A0393F0-1B5E-4E8B-8EE4-741FCE3972AD}" destId="{64141CAB-A129-4EEF-ADB5-26F10C8AA6A5}" srcOrd="0" destOrd="0" presId="urn:microsoft.com/office/officeart/2008/layout/LinedList"/>
    <dgm:cxn modelId="{11D73DE8-7398-4DAD-BE39-8B8A911FFA5F}" type="presParOf" srcId="{2A0393F0-1B5E-4E8B-8EE4-741FCE3972AD}" destId="{70A7223D-43F4-454E-BD97-7F60243E7158}" srcOrd="1" destOrd="0" presId="urn:microsoft.com/office/officeart/2008/layout/LinedList"/>
    <dgm:cxn modelId="{674542BE-7E63-489C-9E44-ED65874EB59F}" type="presParOf" srcId="{70A7223D-43F4-454E-BD97-7F60243E7158}" destId="{6FB6FD1E-FE5B-403C-AE84-E14C233E1358}" srcOrd="0" destOrd="0" presId="urn:microsoft.com/office/officeart/2008/layout/LinedList"/>
    <dgm:cxn modelId="{15DF803D-47BF-408D-A80A-D4F86BD35D77}" type="presParOf" srcId="{70A7223D-43F4-454E-BD97-7F60243E7158}" destId="{38ABB675-FE83-4E4C-A675-578FF9B0E32D}" srcOrd="1" destOrd="0" presId="urn:microsoft.com/office/officeart/2008/layout/LinedList"/>
    <dgm:cxn modelId="{9F181ADF-3058-47FB-8D6B-800190F20B68}" type="presParOf" srcId="{2A0393F0-1B5E-4E8B-8EE4-741FCE3972AD}" destId="{34C590A1-4A96-49D1-9396-204F636D338B}" srcOrd="2" destOrd="0" presId="urn:microsoft.com/office/officeart/2008/layout/LinedList"/>
    <dgm:cxn modelId="{D43ECD0F-203A-4E36-8A72-D0C11B995BAB}" type="presParOf" srcId="{2A0393F0-1B5E-4E8B-8EE4-741FCE3972AD}" destId="{967C8CDB-8447-4BEC-9496-94AA11F143AE}" srcOrd="3" destOrd="0" presId="urn:microsoft.com/office/officeart/2008/layout/LinedList"/>
    <dgm:cxn modelId="{383B5635-CF19-45A6-B385-6FDCAD8472F8}" type="presParOf" srcId="{967C8CDB-8447-4BEC-9496-94AA11F143AE}" destId="{2179C734-E91C-4A4F-9A75-EC361A42E9E7}" srcOrd="0" destOrd="0" presId="urn:microsoft.com/office/officeart/2008/layout/LinedList"/>
    <dgm:cxn modelId="{AE6606F9-AA81-4830-A3D3-AE3EB39A2804}" type="presParOf" srcId="{967C8CDB-8447-4BEC-9496-94AA11F143AE}" destId="{32444C71-67D1-4B76-AFFA-C05EF1E39F10}" srcOrd="1" destOrd="0" presId="urn:microsoft.com/office/officeart/2008/layout/LinedList"/>
    <dgm:cxn modelId="{DA8FFA40-9AE9-4627-8D53-42C385AAA966}" type="presParOf" srcId="{2A0393F0-1B5E-4E8B-8EE4-741FCE3972AD}" destId="{8A36FD58-F6C6-434C-A7D2-44EA5E8C881B}" srcOrd="4" destOrd="0" presId="urn:microsoft.com/office/officeart/2008/layout/LinedList"/>
    <dgm:cxn modelId="{328E6022-EA6A-4D43-834E-3EB648863629}" type="presParOf" srcId="{2A0393F0-1B5E-4E8B-8EE4-741FCE3972AD}" destId="{F493651A-5230-496F-86F1-0AACD3E8F629}" srcOrd="5" destOrd="0" presId="urn:microsoft.com/office/officeart/2008/layout/LinedList"/>
    <dgm:cxn modelId="{E940AE98-130A-432C-A2CB-4C0DB7D960DC}" type="presParOf" srcId="{F493651A-5230-496F-86F1-0AACD3E8F629}" destId="{1BD399B7-27EA-4532-B17A-8FA95B5C77C4}" srcOrd="0" destOrd="0" presId="urn:microsoft.com/office/officeart/2008/layout/LinedList"/>
    <dgm:cxn modelId="{782F9431-36F3-4285-80F4-F94503F7D3DA}" type="presParOf" srcId="{F493651A-5230-496F-86F1-0AACD3E8F629}" destId="{9BCC65EE-AA09-4B9B-ACED-B1FDBDAA6AFA}" srcOrd="1" destOrd="0" presId="urn:microsoft.com/office/officeart/2008/layout/LinedList"/>
    <dgm:cxn modelId="{227C98BE-88DF-4063-B141-5E541E217037}" type="presParOf" srcId="{2A0393F0-1B5E-4E8B-8EE4-741FCE3972AD}" destId="{EDF68858-EC8F-4F7D-A3B8-1F73FE240FA3}" srcOrd="6" destOrd="0" presId="urn:microsoft.com/office/officeart/2008/layout/LinedList"/>
    <dgm:cxn modelId="{B951FB6F-71CB-4F4A-BD4B-C0BDF1BCB947}" type="presParOf" srcId="{2A0393F0-1B5E-4E8B-8EE4-741FCE3972AD}" destId="{CD78749A-A1EA-40D5-8F32-96634CA4F5BA}" srcOrd="7" destOrd="0" presId="urn:microsoft.com/office/officeart/2008/layout/LinedList"/>
    <dgm:cxn modelId="{58CA3C1C-A9DA-4038-9F94-1DFDC46E1AA4}" type="presParOf" srcId="{CD78749A-A1EA-40D5-8F32-96634CA4F5BA}" destId="{BEC4438E-7C0E-43E1-AF89-2F9BEDDB8102}" srcOrd="0" destOrd="0" presId="urn:microsoft.com/office/officeart/2008/layout/LinedList"/>
    <dgm:cxn modelId="{B1EE705C-10BC-4506-BCC2-C9343BFA6E1A}" type="presParOf" srcId="{CD78749A-A1EA-40D5-8F32-96634CA4F5BA}" destId="{9EE894C9-5400-4035-BA66-40956A1E92FC}" srcOrd="1" destOrd="0" presId="urn:microsoft.com/office/officeart/2008/layout/LinedList"/>
    <dgm:cxn modelId="{19311788-420F-4EB6-A85D-F8836F8D5837}" type="presParOf" srcId="{2A0393F0-1B5E-4E8B-8EE4-741FCE3972AD}" destId="{591B057F-1ADD-4459-8757-E3F6FB962525}" srcOrd="8" destOrd="0" presId="urn:microsoft.com/office/officeart/2008/layout/LinedList"/>
    <dgm:cxn modelId="{8EF451C4-68B0-41BC-A6EE-59588F683F2F}" type="presParOf" srcId="{2A0393F0-1B5E-4E8B-8EE4-741FCE3972AD}" destId="{DCA87DB1-E164-46ED-A03D-77DFB1B863FE}" srcOrd="9" destOrd="0" presId="urn:microsoft.com/office/officeart/2008/layout/LinedList"/>
    <dgm:cxn modelId="{32A8953D-FDA7-42D0-8C97-6B6831993663}" type="presParOf" srcId="{DCA87DB1-E164-46ED-A03D-77DFB1B863FE}" destId="{7344869B-EE05-45ED-A21B-8B29A15E9552}" srcOrd="0" destOrd="0" presId="urn:microsoft.com/office/officeart/2008/layout/LinedList"/>
    <dgm:cxn modelId="{0A5E5AB9-59B2-4293-90D4-671703B873A3}" type="presParOf" srcId="{DCA87DB1-E164-46ED-A03D-77DFB1B863FE}" destId="{3499F8AE-2492-4B23-BFAE-02E32170C6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1CAB-A129-4EEF-ADB5-26F10C8AA6A5}">
      <dsp:nvSpPr>
        <dsp:cNvPr id="0" name=""/>
        <dsp:cNvSpPr/>
      </dsp:nvSpPr>
      <dsp:spPr>
        <a:xfrm>
          <a:off x="0" y="523"/>
          <a:ext cx="68037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B6FD1E-FE5B-403C-AE84-E14C233E1358}">
      <dsp:nvSpPr>
        <dsp:cNvPr id="0" name=""/>
        <dsp:cNvSpPr/>
      </dsp:nvSpPr>
      <dsp:spPr>
        <a:xfrm>
          <a:off x="0" y="523"/>
          <a:ext cx="6803753" cy="85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Muslim religious party is included in the coalition</a:t>
          </a:r>
        </a:p>
      </dsp:txBody>
      <dsp:txXfrm>
        <a:off x="0" y="523"/>
        <a:ext cx="6803753" cy="856952"/>
      </dsp:txXfrm>
    </dsp:sp>
    <dsp:sp modelId="{5AD1260F-DF49-4C1F-BB3C-32CE0FB36D33}">
      <dsp:nvSpPr>
        <dsp:cNvPr id="0" name=""/>
        <dsp:cNvSpPr/>
      </dsp:nvSpPr>
      <dsp:spPr>
        <a:xfrm>
          <a:off x="0" y="857475"/>
          <a:ext cx="68037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4C7788-694A-4CFD-9CC7-6E706977F667}">
      <dsp:nvSpPr>
        <dsp:cNvPr id="0" name=""/>
        <dsp:cNvSpPr/>
      </dsp:nvSpPr>
      <dsp:spPr>
        <a:xfrm>
          <a:off x="0" y="857475"/>
          <a:ext cx="6803753" cy="85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Approving a state-budget for the first time since 2018</a:t>
          </a:r>
        </a:p>
      </dsp:txBody>
      <dsp:txXfrm>
        <a:off x="0" y="857475"/>
        <a:ext cx="6803753" cy="856952"/>
      </dsp:txXfrm>
    </dsp:sp>
    <dsp:sp modelId="{EDF68858-EC8F-4F7D-A3B8-1F73FE240FA3}">
      <dsp:nvSpPr>
        <dsp:cNvPr id="0" name=""/>
        <dsp:cNvSpPr/>
      </dsp:nvSpPr>
      <dsp:spPr>
        <a:xfrm>
          <a:off x="0" y="1714427"/>
          <a:ext cx="68037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C4438E-7C0E-43E1-AF89-2F9BEDDB8102}">
      <dsp:nvSpPr>
        <dsp:cNvPr id="0" name=""/>
        <dsp:cNvSpPr/>
      </dsp:nvSpPr>
      <dsp:spPr>
        <a:xfrm>
          <a:off x="0" y="1714427"/>
          <a:ext cx="6803753" cy="85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Stability – no more elections (at least till 2024)</a:t>
          </a:r>
        </a:p>
      </dsp:txBody>
      <dsp:txXfrm>
        <a:off x="0" y="1714427"/>
        <a:ext cx="6803753" cy="856952"/>
      </dsp:txXfrm>
    </dsp:sp>
    <dsp:sp modelId="{591B057F-1ADD-4459-8757-E3F6FB962525}">
      <dsp:nvSpPr>
        <dsp:cNvPr id="0" name=""/>
        <dsp:cNvSpPr/>
      </dsp:nvSpPr>
      <dsp:spPr>
        <a:xfrm>
          <a:off x="0" y="2571379"/>
          <a:ext cx="68037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4869B-EE05-45ED-A21B-8B29A15E9552}">
      <dsp:nvSpPr>
        <dsp:cNvPr id="0" name=""/>
        <dsp:cNvSpPr/>
      </dsp:nvSpPr>
      <dsp:spPr>
        <a:xfrm>
          <a:off x="0" y="2571379"/>
          <a:ext cx="6803753" cy="85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new model of government</a:t>
          </a:r>
        </a:p>
      </dsp:txBody>
      <dsp:txXfrm>
        <a:off x="0" y="2571379"/>
        <a:ext cx="6803753" cy="856952"/>
      </dsp:txXfrm>
    </dsp:sp>
    <dsp:sp modelId="{0FB015C1-37C0-4777-A774-A4713DA97D59}">
      <dsp:nvSpPr>
        <dsp:cNvPr id="0" name=""/>
        <dsp:cNvSpPr/>
      </dsp:nvSpPr>
      <dsp:spPr>
        <a:xfrm>
          <a:off x="0" y="3428331"/>
          <a:ext cx="68037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B77A4D-6096-4920-A80C-AE05B2A3F7FB}">
      <dsp:nvSpPr>
        <dsp:cNvPr id="0" name=""/>
        <dsp:cNvSpPr/>
      </dsp:nvSpPr>
      <dsp:spPr>
        <a:xfrm>
          <a:off x="0" y="3428331"/>
          <a:ext cx="6803753" cy="85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Promoting pro LGBTQ  and environmental legislation </a:t>
          </a:r>
        </a:p>
      </dsp:txBody>
      <dsp:txXfrm>
        <a:off x="0" y="3428331"/>
        <a:ext cx="6803753" cy="856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1CAB-A129-4EEF-ADB5-26F10C8AA6A5}">
      <dsp:nvSpPr>
        <dsp:cNvPr id="0" name=""/>
        <dsp:cNvSpPr/>
      </dsp:nvSpPr>
      <dsp:spPr>
        <a:xfrm>
          <a:off x="0" y="523"/>
          <a:ext cx="68037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B6FD1E-FE5B-403C-AE84-E14C233E1358}">
      <dsp:nvSpPr>
        <dsp:cNvPr id="0" name=""/>
        <dsp:cNvSpPr/>
      </dsp:nvSpPr>
      <dsp:spPr>
        <a:xfrm>
          <a:off x="0" y="523"/>
          <a:ext cx="6803753" cy="85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Diverse Government</a:t>
          </a:r>
        </a:p>
      </dsp:txBody>
      <dsp:txXfrm>
        <a:off x="0" y="523"/>
        <a:ext cx="6803753" cy="856952"/>
      </dsp:txXfrm>
    </dsp:sp>
    <dsp:sp modelId="{34C590A1-4A96-49D1-9396-204F636D338B}">
      <dsp:nvSpPr>
        <dsp:cNvPr id="0" name=""/>
        <dsp:cNvSpPr/>
      </dsp:nvSpPr>
      <dsp:spPr>
        <a:xfrm>
          <a:off x="0" y="857475"/>
          <a:ext cx="68037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79C734-E91C-4A4F-9A75-EC361A42E9E7}">
      <dsp:nvSpPr>
        <dsp:cNvPr id="0" name=""/>
        <dsp:cNvSpPr/>
      </dsp:nvSpPr>
      <dsp:spPr>
        <a:xfrm>
          <a:off x="0" y="857475"/>
          <a:ext cx="6803753" cy="85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Wide spectrum of ideologies and agendas</a:t>
          </a:r>
        </a:p>
      </dsp:txBody>
      <dsp:txXfrm>
        <a:off x="0" y="857475"/>
        <a:ext cx="6803753" cy="856952"/>
      </dsp:txXfrm>
    </dsp:sp>
    <dsp:sp modelId="{8A36FD58-F6C6-434C-A7D2-44EA5E8C881B}">
      <dsp:nvSpPr>
        <dsp:cNvPr id="0" name=""/>
        <dsp:cNvSpPr/>
      </dsp:nvSpPr>
      <dsp:spPr>
        <a:xfrm>
          <a:off x="0" y="1714427"/>
          <a:ext cx="68037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D399B7-27EA-4532-B17A-8FA95B5C77C4}">
      <dsp:nvSpPr>
        <dsp:cNvPr id="0" name=""/>
        <dsp:cNvSpPr/>
      </dsp:nvSpPr>
      <dsp:spPr>
        <a:xfrm>
          <a:off x="0" y="1714427"/>
          <a:ext cx="6803753" cy="85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The PM party has only 6 Knesset seats </a:t>
          </a:r>
          <a:endParaRPr lang="en-US" sz="3000" kern="1200" dirty="0"/>
        </a:p>
      </dsp:txBody>
      <dsp:txXfrm>
        <a:off x="0" y="1714427"/>
        <a:ext cx="6803753" cy="856952"/>
      </dsp:txXfrm>
    </dsp:sp>
    <dsp:sp modelId="{EDF68858-EC8F-4F7D-A3B8-1F73FE240FA3}">
      <dsp:nvSpPr>
        <dsp:cNvPr id="0" name=""/>
        <dsp:cNvSpPr/>
      </dsp:nvSpPr>
      <dsp:spPr>
        <a:xfrm>
          <a:off x="0" y="2571379"/>
          <a:ext cx="68037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C4438E-7C0E-43E1-AF89-2F9BEDDB8102}">
      <dsp:nvSpPr>
        <dsp:cNvPr id="0" name=""/>
        <dsp:cNvSpPr/>
      </dsp:nvSpPr>
      <dsp:spPr>
        <a:xfrm>
          <a:off x="0" y="2571379"/>
          <a:ext cx="6803753" cy="85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Gantz’s position in the Government</a:t>
          </a:r>
          <a:endParaRPr lang="en-US" sz="3000" kern="1200" dirty="0"/>
        </a:p>
      </dsp:txBody>
      <dsp:txXfrm>
        <a:off x="0" y="2571379"/>
        <a:ext cx="6803753" cy="856952"/>
      </dsp:txXfrm>
    </dsp:sp>
    <dsp:sp modelId="{591B057F-1ADD-4459-8757-E3F6FB962525}">
      <dsp:nvSpPr>
        <dsp:cNvPr id="0" name=""/>
        <dsp:cNvSpPr/>
      </dsp:nvSpPr>
      <dsp:spPr>
        <a:xfrm>
          <a:off x="0" y="3428331"/>
          <a:ext cx="680375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4869B-EE05-45ED-A21B-8B29A15E9552}">
      <dsp:nvSpPr>
        <dsp:cNvPr id="0" name=""/>
        <dsp:cNvSpPr/>
      </dsp:nvSpPr>
      <dsp:spPr>
        <a:xfrm>
          <a:off x="0" y="3428331"/>
          <a:ext cx="6803753" cy="856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Netanyahu</a:t>
          </a:r>
        </a:p>
      </dsp:txBody>
      <dsp:txXfrm>
        <a:off x="0" y="3428331"/>
        <a:ext cx="6803753" cy="856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3323-EF6C-4BC2-A12D-77FC72739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ACB9B-3382-4BC5-B4BC-3BE0149D4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180EC-7E34-4522-9AE1-AA9B8908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A17-4595-4F1E-AB68-3BDDB53BC850}" type="datetimeFigureOut">
              <a:rPr lang="he-IL" smtClean="0"/>
              <a:t>ט"ו/כסלו/תשפ"ב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ABE70-581A-436D-88BC-458CCCE6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A375-4D21-40E6-B8FE-E4FF22C2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F3A5-2C9A-41A4-846C-BA6376E89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234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10DC-3912-40CD-8556-9EAA8843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2E4D1-BDEB-4A8D-91C8-688308BDB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8BE32-3C85-4F68-833E-07F2ADFF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A17-4595-4F1E-AB68-3BDDB53BC850}" type="datetimeFigureOut">
              <a:rPr lang="he-IL" smtClean="0"/>
              <a:t>ט"ו/כסלו/תשפ"ב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28AA2-EEA8-43AB-93FD-A4DDC58E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C13AE-4374-4DA6-85CC-DABD134A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F3A5-2C9A-41A4-846C-BA6376E89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730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B0F96-33A4-4055-A018-DBD55733D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5BC03-66EF-4FF8-ABC8-029F22BBC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0F2F-406D-4F04-A50D-2A523E8C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A17-4595-4F1E-AB68-3BDDB53BC850}" type="datetimeFigureOut">
              <a:rPr lang="he-IL" smtClean="0"/>
              <a:t>ט"ו/כסלו/תשפ"ב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A1839-F94C-4914-8B0A-D29CA096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875B7-7382-49BB-B54C-2F3AC485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F3A5-2C9A-41A4-846C-BA6376E89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847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EE37-B1F2-4760-8F57-1BA1A2CA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BF975-A2BC-42C6-9B75-7816C5A5E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D06A2-3EAD-4361-98CF-DF4A6D5F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A17-4595-4F1E-AB68-3BDDB53BC850}" type="datetimeFigureOut">
              <a:rPr lang="he-IL" smtClean="0"/>
              <a:t>ט"ו/כסלו/תשפ"ב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F7BB0-829C-4C65-9956-18342520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9815-97AB-4D9E-8639-A555D213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F3A5-2C9A-41A4-846C-BA6376E89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184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4A91-789A-4C99-8F74-B5E769C7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3CE3E-D220-4557-BB84-AD3692A01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AB835-055B-4063-AF7E-A5210614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A17-4595-4F1E-AB68-3BDDB53BC850}" type="datetimeFigureOut">
              <a:rPr lang="he-IL" smtClean="0"/>
              <a:t>ט"ו/כסלו/תשפ"ב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56C11-14B4-44DC-AD2B-AE76975C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050C7-4BBE-4426-AFD3-3C2FDA1F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F3A5-2C9A-41A4-846C-BA6376E89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775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9BB2-2FCD-4B99-B93F-0676575F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A2CE3-91F8-42C4-8458-50C19394D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119B5-C379-4614-989D-F1681661C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EF9C4-2435-41F1-A4C5-2BA11A4D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A17-4595-4F1E-AB68-3BDDB53BC850}" type="datetimeFigureOut">
              <a:rPr lang="he-IL" smtClean="0"/>
              <a:t>ט"ו/כסלו/תשפ"ב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EB03E-6CB1-4BC8-85DA-323D5D7E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01D3E-5E60-44D6-893C-5028004D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F3A5-2C9A-41A4-846C-BA6376E89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990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0A97-F402-47E2-8CED-ED593EC5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498A9-0282-4D25-A8A0-758682CE8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F6DD3-FF6B-46EE-B5A3-DDBDC91E8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975F2-FE87-4F44-8F72-5956DB3A4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F6210-2988-4DAA-BC3E-CC491773A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8AAA3D-829D-4999-8901-85F7A8D5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A17-4595-4F1E-AB68-3BDDB53BC850}" type="datetimeFigureOut">
              <a:rPr lang="he-IL" smtClean="0"/>
              <a:t>ט"ו/כסלו/תשפ"ב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31176-146B-41DF-B833-C6AA8872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EB272-0A87-4313-AC56-7F24FA11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F3A5-2C9A-41A4-846C-BA6376E89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902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D0AB-056E-420E-AE5F-822F6500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7FDDE-12D4-4AF5-9AA4-B5FC3DAD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A17-4595-4F1E-AB68-3BDDB53BC850}" type="datetimeFigureOut">
              <a:rPr lang="he-IL" smtClean="0"/>
              <a:t>ט"ו/כסלו/תשפ"ב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AD560-82FC-4D88-B6B5-5BF365C5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89448-18FD-4AC6-B3B6-9FB8D0F5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F3A5-2C9A-41A4-846C-BA6376E89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383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ED7A6-FEF5-4515-A02B-759FF98F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A17-4595-4F1E-AB68-3BDDB53BC850}" type="datetimeFigureOut">
              <a:rPr lang="he-IL" smtClean="0"/>
              <a:t>ט"ו/כסלו/תשפ"ב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51BFF-4DAC-434A-BA28-FB555C2D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E6E30-50C3-4325-9269-EB4F0C36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F3A5-2C9A-41A4-846C-BA6376E89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193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B63FC-6351-41C4-ABBB-CEA55247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C0EC2-03CF-47A3-BDFD-54733F972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7AB09-97A2-46DE-96A7-CDA75BC11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1221E-FC20-4DB4-A1DF-81A28467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A17-4595-4F1E-AB68-3BDDB53BC850}" type="datetimeFigureOut">
              <a:rPr lang="he-IL" smtClean="0"/>
              <a:t>ט"ו/כסלו/תשפ"ב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32FB-3C26-47EB-8731-0F0519A7A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97220-D4A4-4797-A953-E188BD58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F3A5-2C9A-41A4-846C-BA6376E89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133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62E7-8D7B-4040-9A46-6556D25B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16B17-1923-4D31-992E-36F210BD3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ADBA7-807A-423C-8BAC-9B519F327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1C98F-B577-411F-8D3D-8B9D2712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A17-4595-4F1E-AB68-3BDDB53BC850}" type="datetimeFigureOut">
              <a:rPr lang="he-IL" smtClean="0"/>
              <a:t>ט"ו/כסלו/תשפ"ב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C892C-16BF-4928-B07B-6384F95B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38BFF-8545-41CE-BBB0-4B21062B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F3A5-2C9A-41A4-846C-BA6376E89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905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58D436-0288-482C-96B9-35D36555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879F0-5CC0-409C-BF8A-2BF494F5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F23F-CFE2-4E57-AE3E-6ED9D3D98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BA17-4595-4F1E-AB68-3BDDB53BC850}" type="datetimeFigureOut">
              <a:rPr lang="he-IL" smtClean="0"/>
              <a:t>ט"ו/כסלו/תשפ"ב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34A7E-11A9-4972-A383-1E9F502F8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AB095-CBA2-4DC8-AE32-9AC12F066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F3A5-2C9A-41A4-846C-BA6376E89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15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117D23C-BE86-43B5-87FD-30566D9236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8" b="411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6F651-CD6B-4C0B-99E8-8A4CF0AF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New Israeli Government: Opportunities and Challenges </a:t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20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pinion: New Israeli government gives people hope | Opinion | DW |  15.06.2021">
            <a:extLst>
              <a:ext uri="{FF2B5EF4-FFF2-40B4-BE49-F238E27FC236}">
                <a16:creationId xmlns:a16="http://schemas.microsoft.com/office/drawing/2014/main" id="{4554D1C7-D05A-4EEA-BCB2-FD408BB7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2" y="0"/>
            <a:ext cx="4943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0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tement on the New Israeli Government">
            <a:extLst>
              <a:ext uri="{FF2B5EF4-FFF2-40B4-BE49-F238E27FC236}">
                <a16:creationId xmlns:a16="http://schemas.microsoft.com/office/drawing/2014/main" id="{D15F5DD2-9FE1-4E99-A1A7-2511D2994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1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01A4D5-25AA-4C90-AD27-E72038E5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US"/>
              <a:t>Records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5361F-241E-475B-8F97-8259CC9F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67" y="2176346"/>
            <a:ext cx="6741994" cy="3908585"/>
          </a:xfrm>
        </p:spPr>
        <p:txBody>
          <a:bodyPr>
            <a:normAutofit/>
          </a:bodyPr>
          <a:lstStyle/>
          <a:p>
            <a:r>
              <a:rPr lang="en-US" dirty="0"/>
              <a:t>First-ever religious Prime Minister</a:t>
            </a:r>
          </a:p>
          <a:p>
            <a:r>
              <a:rPr lang="en-US" dirty="0"/>
              <a:t>Third Israeli-American PM</a:t>
            </a:r>
          </a:p>
          <a:p>
            <a:r>
              <a:rPr lang="en-US" dirty="0"/>
              <a:t>First-ever Reform Rabbi Knesset Member</a:t>
            </a:r>
          </a:p>
          <a:p>
            <a:r>
              <a:rPr lang="en-US" dirty="0"/>
              <a:t>9 female Ministers</a:t>
            </a:r>
          </a:p>
          <a:p>
            <a:r>
              <a:rPr lang="en-US" dirty="0"/>
              <a:t>First-ever Ethiopian-Israeli female Minister </a:t>
            </a:r>
            <a:endParaRPr lang="he-IL" dirty="0"/>
          </a:p>
          <a:p>
            <a:r>
              <a:rPr lang="en-US" dirty="0"/>
              <a:t>Gay Ministers</a:t>
            </a:r>
          </a:p>
          <a:p>
            <a:r>
              <a:rPr lang="en-US" dirty="0"/>
              <a:t>Second-ever Muslim Minister</a:t>
            </a:r>
          </a:p>
          <a:p>
            <a:endParaRPr lang="he-IL" sz="2000" dirty="0"/>
          </a:p>
        </p:txBody>
      </p:sp>
      <p:pic>
        <p:nvPicPr>
          <p:cNvPr id="5124" name="Picture 4" descr="Record number of women in new Israeli cabinet: Meet the ministers - Israel  News - Haaretz.com">
            <a:extLst>
              <a:ext uri="{FF2B5EF4-FFF2-40B4-BE49-F238E27FC236}">
                <a16:creationId xmlns:a16="http://schemas.microsoft.com/office/drawing/2014/main" id="{F5BD2F53-A26E-41D6-8CF9-9FC8CB032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1125" y="58309"/>
            <a:ext cx="3110845" cy="66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0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8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CB496-078D-42DB-85BC-2C8E1F4E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34"/>
            <a:ext cx="10515600" cy="1341634"/>
          </a:xfrm>
        </p:spPr>
        <p:txBody>
          <a:bodyPr>
            <a:normAutofit/>
          </a:bodyPr>
          <a:lstStyle/>
          <a:p>
            <a:r>
              <a:rPr lang="en-US" sz="4000"/>
              <a:t>Opportunities </a:t>
            </a:r>
            <a:endParaRPr lang="he-IL" sz="40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633A6D2-05EB-4CD3-A309-99A936D3E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562936"/>
              </p:ext>
            </p:extLst>
          </p:nvPr>
        </p:nvGraphicFramePr>
        <p:xfrm>
          <a:off x="831987" y="1843283"/>
          <a:ext cx="6803753" cy="428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מנסור עבאס טוען שלא תמך במחבלים, אבל הארכיון זוכר - מקור ראשון">
            <a:extLst>
              <a:ext uri="{FF2B5EF4-FFF2-40B4-BE49-F238E27FC236}">
                <a16:creationId xmlns:a16="http://schemas.microsoft.com/office/drawing/2014/main" id="{3FBC4F8B-55E2-4CF1-834E-8D126305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97" y="3886200"/>
            <a:ext cx="4219897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B496-078D-42DB-85BC-2C8E1F4E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06"/>
            <a:ext cx="10515600" cy="1341634"/>
          </a:xfrm>
        </p:spPr>
        <p:txBody>
          <a:bodyPr>
            <a:normAutofit/>
          </a:bodyPr>
          <a:lstStyle/>
          <a:p>
            <a:r>
              <a:rPr lang="en-US" sz="4000" dirty="0"/>
              <a:t>Challenges </a:t>
            </a:r>
            <a:endParaRPr lang="he-IL" sz="40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633A6D2-05EB-4CD3-A309-99A936D3E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522373"/>
              </p:ext>
            </p:extLst>
          </p:nvPr>
        </p:nvGraphicFramePr>
        <p:xfrm>
          <a:off x="831987" y="1843283"/>
          <a:ext cx="6803753" cy="428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Gantz chooses Netanyahu&amp;#39;s incitement over Arab-Jewish partnership - +972  Magazine">
            <a:extLst>
              <a:ext uri="{FF2B5EF4-FFF2-40B4-BE49-F238E27FC236}">
                <a16:creationId xmlns:a16="http://schemas.microsoft.com/office/drawing/2014/main" id="{C30F1A79-5367-4076-AF6E-82191D54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797" y="3986186"/>
            <a:ext cx="4092328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2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d 1080p Clip of a Stock Footage Video (100% Royalty-free) 424882 |  Shutterstock">
            <a:extLst>
              <a:ext uri="{FF2B5EF4-FFF2-40B4-BE49-F238E27FC236}">
                <a16:creationId xmlns:a16="http://schemas.microsoft.com/office/drawing/2014/main" id="{BC5F1BAA-8C1C-41D8-92FC-EB22AFA6E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FD142-15E8-4488-A7A3-27D61817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0" y="3650778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Thank you!</a:t>
            </a:r>
            <a:br>
              <a:rPr lang="en-US" sz="4000" dirty="0"/>
            </a:br>
            <a:endParaRPr lang="en-US" sz="4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72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5650</TotalTime>
  <Words>103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The New Israeli Government: Opportunities and Challenges   </vt:lpstr>
      <vt:lpstr>PowerPoint Presentation</vt:lpstr>
      <vt:lpstr>PowerPoint Presentation</vt:lpstr>
      <vt:lpstr>Records</vt:lpstr>
      <vt:lpstr>Opportunities </vt:lpstr>
      <vt:lpstr>Challenges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Israeli Government: Opportunities and Challenges   </dc:title>
  <dc:creator>Shay Rubinstein</dc:creator>
  <cp:lastModifiedBy>Shay Rubinstein</cp:lastModifiedBy>
  <cp:revision>2</cp:revision>
  <dcterms:created xsi:type="dcterms:W3CDTF">2021-10-14T20:08:24Z</dcterms:created>
  <dcterms:modified xsi:type="dcterms:W3CDTF">2021-11-19T15:46:00Z</dcterms:modified>
</cp:coreProperties>
</file>