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7"/>
  </p:notesMasterIdLst>
  <p:sldIdLst>
    <p:sldId id="292" r:id="rId2"/>
    <p:sldId id="294" r:id="rId3"/>
    <p:sldId id="293" r:id="rId4"/>
    <p:sldId id="295" r:id="rId5"/>
    <p:sldId id="259" r:id="rId6"/>
    <p:sldId id="260" r:id="rId7"/>
    <p:sldId id="296" r:id="rId8"/>
    <p:sldId id="271" r:id="rId9"/>
    <p:sldId id="278" r:id="rId10"/>
    <p:sldId id="297" r:id="rId11"/>
    <p:sldId id="287" r:id="rId12"/>
    <p:sldId id="286" r:id="rId13"/>
    <p:sldId id="280" r:id="rId14"/>
    <p:sldId id="299" r:id="rId15"/>
    <p:sldId id="300" r:id="rId1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4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A4A229-6352-45A0-BE82-C19727829874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David" pitchFamily="2" charset="-79"/>
              </a:defRPr>
            </a:lvl1pPr>
          </a:lstStyle>
          <a:p>
            <a:pPr>
              <a:defRPr/>
            </a:pPr>
            <a:fld id="{1B01CE49-8E8D-404A-AAFF-46AC91D526E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A718164-E998-45E2-B8DC-EAC05A9AE443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45178D-A32C-4819-853D-96697B7C35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6D5C-928C-4FD5-9E4D-0FC4AA29AA92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C055-C4D3-40B3-9EF9-6834367B7C3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0A62-A42A-4AEF-941F-9F2A5113C91A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D510-58CA-47CF-99D5-DE4A05530F3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D742A-E216-4313-923C-C3E7D790775A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B59589-F67B-4274-9A63-0B6A8A9C287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FE172A4-305A-4DB2-AC07-48C826D73F66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62880E3-3A0D-4C5E-AD86-449C2385A26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BC926-F0E6-49AF-9DDF-CD3B2B2B94FF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7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8B137-A124-4356-9D23-1BA6A6AA7C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מלבן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9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12D3BC-04E8-430F-9F61-7CED3455B009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10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9A655-77EC-45DE-B8D1-7928B5D896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2E3D0-F648-40FC-9975-44D1D5D34AF3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E60443-B110-43C2-A65E-B665179E661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D37A-A2AB-40EB-B1FD-E0B2962A90C2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9178-E7B8-4A77-9917-4FD04AC613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6A1DCC5-5F8F-4157-B022-149139BE04E6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7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531F270-FFB6-413D-B291-B12C783CEC9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8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AD771F1-00C8-4D99-8CE3-0A2A77BF6D9A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6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B1FF56A-DE88-49DF-82A9-AB1940C542F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1CA789-B60A-4AF6-8406-C82286556994}" type="datetimeFigureOut">
              <a:rPr lang="he-IL"/>
              <a:pPr>
                <a:defRPr/>
              </a:pPr>
              <a:t>ו'/כסלו/תשפ"ב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5D6CAC7-8006-40BA-8D61-859CA87029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33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14" r:id="rId8"/>
    <p:sldLayoutId id="2147483715" r:id="rId9"/>
    <p:sldLayoutId id="2147483706" r:id="rId10"/>
    <p:sldLayoutId id="2147483705" r:id="rId11"/>
  </p:sldLayoutIdLst>
  <p:txStyles>
    <p:titleStyle>
      <a:lvl1pPr marL="53975" indent="-53975" algn="r" rtl="1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1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2pPr>
      <a:lvl3pPr marL="53975" indent="-53975" algn="r" rtl="1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3pPr>
      <a:lvl4pPr marL="53975" indent="-53975" algn="r" rtl="1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4pPr>
      <a:lvl5pPr marL="53975" indent="-53975" algn="r" rtl="1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5pPr>
      <a:lvl6pPr marL="5111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6pPr>
      <a:lvl7pPr marL="9683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7pPr>
      <a:lvl8pPr marL="14255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8pPr>
      <a:lvl9pPr marL="1882775" indent="-53975" algn="r" rtl="1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David" pitchFamily="2" charset="-79"/>
        </a:defRPr>
      </a:lvl9pPr>
      <a:extLst/>
    </p:titleStyle>
    <p:bodyStyle>
      <a:lvl1pPr marL="292100" indent="-292100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r" rtl="1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r" rtl="1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8O0OcAA3c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z8O0OcAA3c?feature=oembed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QI-kHaoIB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QI-kHaoIB8?feature=oembed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srael-Jordan_Treaty_of_Peac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eace_Priz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en.wikipedia.org/wiki/Shimon_Peres" TargetMode="External"/><Relationship Id="rId4" Type="http://schemas.openxmlformats.org/officeDocument/2006/relationships/hyperlink" Target="http://en.wikipedia.org/wiki/Yasser_Arafa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D36D-1EF5-448B-8655-B222C8034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Rabin Memorial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4982-58A9-47EF-B527-E22A9ED71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1922-1995</a:t>
            </a:r>
            <a:endParaRPr lang="en-US" dirty="0"/>
          </a:p>
        </p:txBody>
      </p:sp>
      <p:pic>
        <p:nvPicPr>
          <p:cNvPr id="1026" name="Picture 2" descr="יצחק רבין – ויקיפדיה">
            <a:extLst>
              <a:ext uri="{FF2B5EF4-FFF2-40B4-BE49-F238E27FC236}">
                <a16:creationId xmlns:a16="http://schemas.microsoft.com/office/drawing/2014/main" id="{5E23E0AB-4BD8-4F20-922B-83472405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7704"/>
            <a:ext cx="2381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יום הזיכרון הממלכתי ליצחק רבין: טקסים וישיבה מיוחדת במליאת הכנסת">
            <a:extLst>
              <a:ext uri="{FF2B5EF4-FFF2-40B4-BE49-F238E27FC236}">
                <a16:creationId xmlns:a16="http://schemas.microsoft.com/office/drawing/2014/main" id="{1BA65A7E-59CD-4D4F-9930-C260E76D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730160"/>
            <a:ext cx="3342878" cy="3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0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4D64-12A5-4649-9EDC-2AB936CB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שיר לשלום </a:t>
            </a:r>
            <a:r>
              <a:rPr lang="en-US" dirty="0"/>
              <a:t>A SONG FOR PEACE</a:t>
            </a:r>
          </a:p>
        </p:txBody>
      </p:sp>
      <p:pic>
        <p:nvPicPr>
          <p:cNvPr id="9" name="Online Media 8" title="Shir LaShalom English subtitles שיר לשלום">
            <a:hlinkClick r:id="rId3"/>
            <a:extLst>
              <a:ext uri="{FF2B5EF4-FFF2-40B4-BE49-F238E27FC236}">
                <a16:creationId xmlns:a16="http://schemas.microsoft.com/office/drawing/2014/main" id="{1CDBF03C-F306-483A-8D9A-C555A7CAE76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6980" y="1456270"/>
            <a:ext cx="7270040" cy="545253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8D9AC1-F088-4C01-A968-F1607A750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נאום ביל קלינטון אחרי רצח יצחק רבין - שלום חבר">
            <a:hlinkClick r:id="rId3"/>
            <a:extLst>
              <a:ext uri="{FF2B5EF4-FFF2-40B4-BE49-F238E27FC236}">
                <a16:creationId xmlns:a16="http://schemas.microsoft.com/office/drawing/2014/main" id="{2670641B-1DC9-4055-A76B-CFD3392705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5589" y="656692"/>
            <a:ext cx="739282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le:Kikar ra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700" y="0"/>
            <a:ext cx="928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http://mail.google.com/mail/?ui=2&amp;ik=43ab15af08&amp;view=att&amp;th=124a7b24afbe9bdd&amp;attid=0.1&amp;disp=inline&amp;z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Rockwell" pitchFamily="18" charset="0"/>
              <a:cs typeface="David" pitchFamily="2" charset="-79"/>
            </a:endParaRPr>
          </a:p>
        </p:txBody>
      </p:sp>
      <p:sp>
        <p:nvSpPr>
          <p:cNvPr id="46082" name="AutoShape 4" descr="http://mail.google.com/mail/?ui=2&amp;ik=43ab15af08&amp;view=att&amp;th=124a7b24afbe9bdd&amp;attid=0.1&amp;disp=inline&amp;z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>
              <a:latin typeface="Rockwell" pitchFamily="18" charset="0"/>
              <a:cs typeface="David" pitchFamily="2" charset="-79"/>
            </a:endParaRPr>
          </a:p>
        </p:txBody>
      </p:sp>
      <p:pic>
        <p:nvPicPr>
          <p:cNvPr id="46083" name="Picture 6" descr="http://www.masa.co.il/MASA/_fck_uploads/Image/masaacher/96_new/96_P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הנרות הללו שאנו מדליקים | בית אבי חי">
            <a:extLst>
              <a:ext uri="{FF2B5EF4-FFF2-40B4-BE49-F238E27FC236}">
                <a16:creationId xmlns:a16="http://schemas.microsoft.com/office/drawing/2014/main" id="{70D2CE27-C7E4-4F40-87B7-CE05105A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4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בלוג תיכון &amp;quot;אביב&amp;quot; רעננה - &amp;quot;אביב&amp;quot; לכולנו: אוקטובר 2012">
            <a:extLst>
              <a:ext uri="{FF2B5EF4-FFF2-40B4-BE49-F238E27FC236}">
                <a16:creationId xmlns:a16="http://schemas.microsoft.com/office/drawing/2014/main" id="{0923E702-FE9C-4729-9763-A9987098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7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בלוג תיכון &amp;quot;אביב&amp;quot; רעננה - &amp;quot;אביב&amp;quot; לכולנו: אוקטובר 2012">
            <a:extLst>
              <a:ext uri="{FF2B5EF4-FFF2-40B4-BE49-F238E27FC236}">
                <a16:creationId xmlns:a16="http://schemas.microsoft.com/office/drawing/2014/main" id="{0923E702-FE9C-4729-9763-A9987098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8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3D62-9CFB-4E08-9A75-EF0F9FD6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0AED5-DAC2-4763-921E-8949186C03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893538-7A2B-44CF-A45F-94446FA2A7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326"/>
            <a:ext cx="2545626" cy="25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6D345-51D2-482A-B3A2-7FF626107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67" y="1772816"/>
            <a:ext cx="2683610" cy="357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CB232-13D2-487E-A816-D1F44406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91" y="2716786"/>
            <a:ext cx="2683609" cy="370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84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B0FCA-5BCA-4157-ABDF-EE39A608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661"/>
            <a:ext cx="4226225" cy="566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0F0097-D478-42E4-B31B-D11E1389E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5069"/>
            <a:ext cx="4226226" cy="5727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0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00063" y="857250"/>
            <a:ext cx="800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Rockwell" pitchFamily="18" charset="0"/>
                <a:cs typeface="David" pitchFamily="2" charset="-79"/>
              </a:rPr>
              <a:t>Rabin also oversaw the signing of the</a:t>
            </a:r>
            <a:r>
              <a:rPr lang="en-US" sz="4400">
                <a:latin typeface="Rockwell" pitchFamily="18" charset="0"/>
                <a:cs typeface="David" pitchFamily="2" charset="-79"/>
                <a:hlinkClick r:id="rId2" tooltip="Israel-Jordan Treaty of Peace"/>
              </a:rPr>
              <a:t>Israel-Jordan Treaty of Peace</a:t>
            </a:r>
            <a:r>
              <a:rPr lang="en-US" sz="4400">
                <a:latin typeface="Rockwell" pitchFamily="18" charset="0"/>
                <a:cs typeface="David" pitchFamily="2" charset="-79"/>
              </a:rPr>
              <a:t> in 1994.</a:t>
            </a:r>
            <a:endParaRPr lang="he-IL" sz="4400">
              <a:latin typeface="Rockwell" pitchFamily="18" charset="0"/>
              <a:cs typeface="David" pitchFamily="2" charset="-79"/>
            </a:endParaRPr>
          </a:p>
        </p:txBody>
      </p:sp>
      <p:pic>
        <p:nvPicPr>
          <p:cNvPr id="17410" name="Picture 2" descr="http://www.ynet.co.il/PicServer2/04062007/1269866/YE0184295_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000375"/>
            <a:ext cx="460057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msc.walla.co.il/archive/6002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543300" cy="487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4348" y="4724400"/>
            <a:ext cx="7812495" cy="1847872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 his role in the creation of the Oslo Accords, Rabin was awarded the 1994 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3" tooltip="Nobel Peace Prize"/>
              </a:rPr>
              <a:t>Nobel Peace Prize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along with 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4" tooltip="Yasser Arafat"/>
              </a:rPr>
              <a:t>Yasser Arafat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and 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5" tooltip="Shimon Peres"/>
              </a:rPr>
              <a:t>Shimon Peres</a:t>
            </a:r>
            <a:r>
              <a:rPr lang="en-US" sz="3200" b="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endParaRPr lang="he-IL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046A7-C508-4B7F-81BF-DEEB1A5F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165225"/>
            <a:ext cx="8270240" cy="452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48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clickit3.ort.org.il/Apps/Public/GetFile.aspx?inline=yes&amp;f=files/c3498e8f-9a7c-4521-b218-72391d58c3b8/67c6f925-3b3c-4f56-a367-1bfd6287237f/3eb46e0f-392d-41a8-9ba6-243f2ac93483/940e11af-3716-4c6c-8732-f053d408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14438"/>
            <a:ext cx="7105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תמונה 1" descr="יצחק רבין הלוויה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25425"/>
            <a:ext cx="4619625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" y="928688"/>
            <a:ext cx="3357563" cy="10779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Israel is crying  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תמונה 2" descr="רבין נרצח עיתון.jpg">
            <a:extLst>
              <a:ext uri="{FF2B5EF4-FFF2-40B4-BE49-F238E27FC236}">
                <a16:creationId xmlns:a16="http://schemas.microsoft.com/office/drawing/2014/main" id="{FFEC5459-7991-4B0F-9E82-AB2F8DB49C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4" y="225425"/>
            <a:ext cx="389572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381</TotalTime>
  <Words>54</Words>
  <Application>Microsoft Office PowerPoint</Application>
  <PresentationFormat>On-screen Show (4:3)</PresentationFormat>
  <Paragraphs>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Rockwell</vt:lpstr>
      <vt:lpstr>Wingdings 2</vt:lpstr>
      <vt:lpstr>בית יציקה</vt:lpstr>
      <vt:lpstr>Rabin Memorial Day</vt:lpstr>
      <vt:lpstr>PowerPoint Presentation</vt:lpstr>
      <vt:lpstr>PowerPoint Presentation</vt:lpstr>
      <vt:lpstr>PowerPoint Presentation</vt:lpstr>
      <vt:lpstr>PowerPoint Presentation</vt:lpstr>
      <vt:lpstr>For his role in the creation of the Oslo Accords, Rabin was awarded the 1994 Nobel Peace Prize, along with Yasser Arafat and Shimon Peres.</vt:lpstr>
      <vt:lpstr>PowerPoint Presentation</vt:lpstr>
      <vt:lpstr>PowerPoint Presentation</vt:lpstr>
      <vt:lpstr>PowerPoint Presentation</vt:lpstr>
      <vt:lpstr>שיר לשלום A SONG FOR PEACE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Golda Meir's resignation on April 1974, Rabin was elected party leader.</dc:title>
  <dc:creator>fsc</dc:creator>
  <cp:lastModifiedBy>chen dahan</cp:lastModifiedBy>
  <cp:revision>23</cp:revision>
  <dcterms:created xsi:type="dcterms:W3CDTF">2009-11-03T01:50:46Z</dcterms:created>
  <dcterms:modified xsi:type="dcterms:W3CDTF">2021-11-10T08:44:49Z</dcterms:modified>
</cp:coreProperties>
</file>