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256" r:id="rId2"/>
    <p:sldId id="270" r:id="rId3"/>
    <p:sldId id="271" r:id="rId4"/>
    <p:sldId id="272" r:id="rId5"/>
    <p:sldId id="274" r:id="rId6"/>
    <p:sldId id="273" r:id="rId7"/>
  </p:sldIdLst>
  <p:sldSz cx="12192000" cy="6858000"/>
  <p:notesSz cx="6858000" cy="9144000"/>
  <p:defaultTextStyle>
    <a:defPPr>
      <a:defRPr lang="he-IL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25E92"/>
    <a:srgbClr val="7B5DA4"/>
    <a:srgbClr val="B6DCE1"/>
    <a:srgbClr val="253787"/>
    <a:srgbClr val="E50B7D"/>
    <a:srgbClr val="FFD309"/>
    <a:srgbClr val="398B9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0C3DAA3-20F0-45EB-99D2-28AC4A08C057}" v="1" dt="2023-07-05T20:18:24.693"/>
    <p1510:client id="{509281D7-C380-4C90-9184-EC8B258AA681}" v="35" dt="2023-07-06T14:48:34.529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סגנון ביניים 2 - הדגשה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סגנון ביניים 2 - הדגשה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D5ABB26-0587-4C30-8999-92F81FD0307C}" styleName="ללא סגנון, ללא רשת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FD0F851-EC5A-4D38-B0AD-8093EC10F338}" styleName="סגנון בהיר 1 - הדגשה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C083E6E3-FA7D-4D7B-A595-EF9225AFEA82}" styleName="סגנון בהיר 1 - הדגשה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4013" autoAdjust="0"/>
    <p:restoredTop sz="94660"/>
  </p:normalViewPr>
  <p:slideViewPr>
    <p:cSldViewPr snapToGrid="0">
      <p:cViewPr varScale="1">
        <p:scale>
          <a:sx n="67" d="100"/>
          <a:sy n="67" d="100"/>
        </p:scale>
        <p:origin x="604" y="32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13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microsoft.com/office/2016/11/relationships/changesInfo" Target="changesInfos/changesInfo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rgaman, Lior" userId="43576fb3-382a-4aa0-8e29-1e0f9362c227" providerId="ADAL" clId="{9AC5E9FA-90E3-40AB-A2F6-9F3F879FB79A}"/>
    <pc:docChg chg="custSel addSld modSld">
      <pc:chgData name="Argaman, Lior" userId="43576fb3-382a-4aa0-8e29-1e0f9362c227" providerId="ADAL" clId="{9AC5E9FA-90E3-40AB-A2F6-9F3F879FB79A}" dt="2023-06-15T05:52:15.960" v="5" actId="1076"/>
      <pc:docMkLst>
        <pc:docMk/>
      </pc:docMkLst>
      <pc:sldChg chg="addSp delSp modSp add mod modAnim">
        <pc:chgData name="Argaman, Lior" userId="43576fb3-382a-4aa0-8e29-1e0f9362c227" providerId="ADAL" clId="{9AC5E9FA-90E3-40AB-A2F6-9F3F879FB79A}" dt="2023-06-15T05:52:15.960" v="5" actId="1076"/>
        <pc:sldMkLst>
          <pc:docMk/>
          <pc:sldMk cId="227986883" sldId="262"/>
        </pc:sldMkLst>
        <pc:spChg chg="del">
          <ac:chgData name="Argaman, Lior" userId="43576fb3-382a-4aa0-8e29-1e0f9362c227" providerId="ADAL" clId="{9AC5E9FA-90E3-40AB-A2F6-9F3F879FB79A}" dt="2023-06-15T05:37:54.671" v="1" actId="478"/>
          <ac:spMkLst>
            <pc:docMk/>
            <pc:sldMk cId="227986883" sldId="262"/>
            <ac:spMk id="5" creationId="{C247F7AD-A966-9B9C-B604-E5868468CB42}"/>
          </ac:spMkLst>
        </pc:spChg>
        <pc:picChg chg="add mod">
          <ac:chgData name="Argaman, Lior" userId="43576fb3-382a-4aa0-8e29-1e0f9362c227" providerId="ADAL" clId="{9AC5E9FA-90E3-40AB-A2F6-9F3F879FB79A}" dt="2023-06-15T05:52:15.960" v="5" actId="1076"/>
          <ac:picMkLst>
            <pc:docMk/>
            <pc:sldMk cId="227986883" sldId="262"/>
            <ac:picMk id="2" creationId="{39CACFC7-0519-7F9D-7B62-4C3682C09AD8}"/>
          </ac:picMkLst>
        </pc:picChg>
      </pc:sldChg>
    </pc:docChg>
  </pc:docChgLst>
  <pc:docChgLst>
    <pc:chgData name="Argaman, Lior" userId="43576fb3-382a-4aa0-8e29-1e0f9362c227" providerId="ADAL" clId="{434341D0-E6F9-4363-AD61-A8287A325BE6}"/>
    <pc:docChg chg="undo custSel addSld delSld modSld sldOrd">
      <pc:chgData name="Argaman, Lior" userId="43576fb3-382a-4aa0-8e29-1e0f9362c227" providerId="ADAL" clId="{434341D0-E6F9-4363-AD61-A8287A325BE6}" dt="2023-07-03T08:49:03.059" v="494" actId="47"/>
      <pc:docMkLst>
        <pc:docMk/>
      </pc:docMkLst>
      <pc:sldChg chg="addSp delSp modSp mod">
        <pc:chgData name="Argaman, Lior" userId="43576fb3-382a-4aa0-8e29-1e0f9362c227" providerId="ADAL" clId="{434341D0-E6F9-4363-AD61-A8287A325BE6}" dt="2023-06-28T08:44:49.841" v="92" actId="1076"/>
        <pc:sldMkLst>
          <pc:docMk/>
          <pc:sldMk cId="2513557818" sldId="258"/>
        </pc:sldMkLst>
        <pc:spChg chg="mod">
          <ac:chgData name="Argaman, Lior" userId="43576fb3-382a-4aa0-8e29-1e0f9362c227" providerId="ADAL" clId="{434341D0-E6F9-4363-AD61-A8287A325BE6}" dt="2023-06-28T08:38:57.813" v="16" actId="20577"/>
          <ac:spMkLst>
            <pc:docMk/>
            <pc:sldMk cId="2513557818" sldId="258"/>
            <ac:spMk id="4" creationId="{9E2BAED6-0C96-75C8-CA43-59014A23B806}"/>
          </ac:spMkLst>
        </pc:spChg>
        <pc:picChg chg="del">
          <ac:chgData name="Argaman, Lior" userId="43576fb3-382a-4aa0-8e29-1e0f9362c227" providerId="ADAL" clId="{434341D0-E6F9-4363-AD61-A8287A325BE6}" dt="2023-06-28T08:38:51.821" v="1" actId="478"/>
          <ac:picMkLst>
            <pc:docMk/>
            <pc:sldMk cId="2513557818" sldId="258"/>
            <ac:picMk id="3" creationId="{7C28A46B-26CC-39AF-9A40-7BDD3201B027}"/>
          </ac:picMkLst>
        </pc:picChg>
        <pc:picChg chg="add mod">
          <ac:chgData name="Argaman, Lior" userId="43576fb3-382a-4aa0-8e29-1e0f9362c227" providerId="ADAL" clId="{434341D0-E6F9-4363-AD61-A8287A325BE6}" dt="2023-06-28T08:44:49.841" v="92" actId="1076"/>
          <ac:picMkLst>
            <pc:docMk/>
            <pc:sldMk cId="2513557818" sldId="258"/>
            <ac:picMk id="5" creationId="{13195CDC-1D0F-E245-EF1F-254A124FB48F}"/>
          </ac:picMkLst>
        </pc:picChg>
      </pc:sldChg>
      <pc:sldChg chg="del">
        <pc:chgData name="Argaman, Lior" userId="43576fb3-382a-4aa0-8e29-1e0f9362c227" providerId="ADAL" clId="{434341D0-E6F9-4363-AD61-A8287A325BE6}" dt="2023-06-29T16:41:02.291" v="436" actId="47"/>
        <pc:sldMkLst>
          <pc:docMk/>
          <pc:sldMk cId="1418965769" sldId="259"/>
        </pc:sldMkLst>
      </pc:sldChg>
      <pc:sldChg chg="addSp delSp modSp del mod ord">
        <pc:chgData name="Argaman, Lior" userId="43576fb3-382a-4aa0-8e29-1e0f9362c227" providerId="ADAL" clId="{434341D0-E6F9-4363-AD61-A8287A325BE6}" dt="2023-06-29T09:24:26.627" v="317" actId="47"/>
        <pc:sldMkLst>
          <pc:docMk/>
          <pc:sldMk cId="1326044561" sldId="261"/>
        </pc:sldMkLst>
        <pc:spChg chg="add del mod">
          <ac:chgData name="Argaman, Lior" userId="43576fb3-382a-4aa0-8e29-1e0f9362c227" providerId="ADAL" clId="{434341D0-E6F9-4363-AD61-A8287A325BE6}" dt="2023-06-28T10:00:13.874" v="109" actId="478"/>
          <ac:spMkLst>
            <pc:docMk/>
            <pc:sldMk cId="1326044561" sldId="261"/>
            <ac:spMk id="2" creationId="{9C852899-9FF2-65F8-2524-868AE65169BE}"/>
          </ac:spMkLst>
        </pc:spChg>
        <pc:spChg chg="add mod">
          <ac:chgData name="Argaman, Lior" userId="43576fb3-382a-4aa0-8e29-1e0f9362c227" providerId="ADAL" clId="{434341D0-E6F9-4363-AD61-A8287A325BE6}" dt="2023-06-28T10:01:52.672" v="234" actId="1076"/>
          <ac:spMkLst>
            <pc:docMk/>
            <pc:sldMk cId="1326044561" sldId="261"/>
            <ac:spMk id="3" creationId="{3C43020B-7A6C-8701-9456-75B82CD04C46}"/>
          </ac:spMkLst>
        </pc:spChg>
        <pc:spChg chg="del mod">
          <ac:chgData name="Argaman, Lior" userId="43576fb3-382a-4aa0-8e29-1e0f9362c227" providerId="ADAL" clId="{434341D0-E6F9-4363-AD61-A8287A325BE6}" dt="2023-06-28T10:00:09.165" v="106" actId="478"/>
          <ac:spMkLst>
            <pc:docMk/>
            <pc:sldMk cId="1326044561" sldId="261"/>
            <ac:spMk id="8" creationId="{8300FC0D-521C-537D-EA4D-9E50DBAB7215}"/>
          </ac:spMkLst>
        </pc:spChg>
        <pc:spChg chg="del">
          <ac:chgData name="Argaman, Lior" userId="43576fb3-382a-4aa0-8e29-1e0f9362c227" providerId="ADAL" clId="{434341D0-E6F9-4363-AD61-A8287A325BE6}" dt="2023-06-28T08:40:47.926" v="31" actId="478"/>
          <ac:spMkLst>
            <pc:docMk/>
            <pc:sldMk cId="1326044561" sldId="261"/>
            <ac:spMk id="10" creationId="{130DEFD3-521E-BC74-C3DC-E9CA2A2FD2D6}"/>
          </ac:spMkLst>
        </pc:spChg>
        <pc:spChg chg="add del mod">
          <ac:chgData name="Argaman, Lior" userId="43576fb3-382a-4aa0-8e29-1e0f9362c227" providerId="ADAL" clId="{434341D0-E6F9-4363-AD61-A8287A325BE6}" dt="2023-06-28T10:00:29.091" v="111" actId="478"/>
          <ac:spMkLst>
            <pc:docMk/>
            <pc:sldMk cId="1326044561" sldId="261"/>
            <ac:spMk id="11" creationId="{F12B704A-BEE0-C01C-3F4C-54720EC6E26E}"/>
          </ac:spMkLst>
        </pc:spChg>
      </pc:sldChg>
      <pc:sldChg chg="delSp del mod delAnim">
        <pc:chgData name="Argaman, Lior" userId="43576fb3-382a-4aa0-8e29-1e0f9362c227" providerId="ADAL" clId="{434341D0-E6F9-4363-AD61-A8287A325BE6}" dt="2023-06-29T09:26:01.910" v="356" actId="47"/>
        <pc:sldMkLst>
          <pc:docMk/>
          <pc:sldMk cId="227986883" sldId="262"/>
        </pc:sldMkLst>
        <pc:picChg chg="del">
          <ac:chgData name="Argaman, Lior" userId="43576fb3-382a-4aa0-8e29-1e0f9362c227" providerId="ADAL" clId="{434341D0-E6F9-4363-AD61-A8287A325BE6}" dt="2023-06-28T08:38:45.947" v="0" actId="478"/>
          <ac:picMkLst>
            <pc:docMk/>
            <pc:sldMk cId="227986883" sldId="262"/>
            <ac:picMk id="2" creationId="{39CACFC7-0519-7F9D-7B62-4C3682C09AD8}"/>
          </ac:picMkLst>
        </pc:picChg>
      </pc:sldChg>
      <pc:sldChg chg="modSp add mod ord">
        <pc:chgData name="Argaman, Lior" userId="43576fb3-382a-4aa0-8e29-1e0f9362c227" providerId="ADAL" clId="{434341D0-E6F9-4363-AD61-A8287A325BE6}" dt="2023-06-29T16:40:59.406" v="435"/>
        <pc:sldMkLst>
          <pc:docMk/>
          <pc:sldMk cId="113204048" sldId="263"/>
        </pc:sldMkLst>
        <pc:spChg chg="mod">
          <ac:chgData name="Argaman, Lior" userId="43576fb3-382a-4aa0-8e29-1e0f9362c227" providerId="ADAL" clId="{434341D0-E6F9-4363-AD61-A8287A325BE6}" dt="2023-06-28T08:42:37.976" v="88"/>
          <ac:spMkLst>
            <pc:docMk/>
            <pc:sldMk cId="113204048" sldId="263"/>
            <ac:spMk id="2" creationId="{9C852899-9FF2-65F8-2524-868AE65169BE}"/>
          </ac:spMkLst>
        </pc:spChg>
        <pc:spChg chg="mod">
          <ac:chgData name="Argaman, Lior" userId="43576fb3-382a-4aa0-8e29-1e0f9362c227" providerId="ADAL" clId="{434341D0-E6F9-4363-AD61-A8287A325BE6}" dt="2023-06-28T08:42:24.262" v="87"/>
          <ac:spMkLst>
            <pc:docMk/>
            <pc:sldMk cId="113204048" sldId="263"/>
            <ac:spMk id="8" creationId="{8300FC0D-521C-537D-EA4D-9E50DBAB7215}"/>
          </ac:spMkLst>
        </pc:spChg>
        <pc:spChg chg="mod">
          <ac:chgData name="Argaman, Lior" userId="43576fb3-382a-4aa0-8e29-1e0f9362c227" providerId="ADAL" clId="{434341D0-E6F9-4363-AD61-A8287A325BE6}" dt="2023-06-28T08:42:15.086" v="86" actId="20577"/>
          <ac:spMkLst>
            <pc:docMk/>
            <pc:sldMk cId="113204048" sldId="263"/>
            <ac:spMk id="11" creationId="{F12B704A-BEE0-C01C-3F4C-54720EC6E26E}"/>
          </ac:spMkLst>
        </pc:spChg>
      </pc:sldChg>
      <pc:sldChg chg="add ord">
        <pc:chgData name="Argaman, Lior" userId="43576fb3-382a-4aa0-8e29-1e0f9362c227" providerId="ADAL" clId="{434341D0-E6F9-4363-AD61-A8287A325BE6}" dt="2023-07-02T10:18:28.030" v="482"/>
        <pc:sldMkLst>
          <pc:docMk/>
          <pc:sldMk cId="1261957039" sldId="264"/>
        </pc:sldMkLst>
      </pc:sldChg>
      <pc:sldChg chg="modSp add mod ord">
        <pc:chgData name="Argaman, Lior" userId="43576fb3-382a-4aa0-8e29-1e0f9362c227" providerId="ADAL" clId="{434341D0-E6F9-4363-AD61-A8287A325BE6}" dt="2023-07-02T06:17:22.959" v="480" actId="20577"/>
        <pc:sldMkLst>
          <pc:docMk/>
          <pc:sldMk cId="1293169985" sldId="265"/>
        </pc:sldMkLst>
        <pc:spChg chg="mod">
          <ac:chgData name="Argaman, Lior" userId="43576fb3-382a-4aa0-8e29-1e0f9362c227" providerId="ADAL" clId="{434341D0-E6F9-4363-AD61-A8287A325BE6}" dt="2023-07-02T06:17:22.959" v="480" actId="20577"/>
          <ac:spMkLst>
            <pc:docMk/>
            <pc:sldMk cId="1293169985" sldId="265"/>
            <ac:spMk id="3" creationId="{3C43020B-7A6C-8701-9456-75B82CD04C46}"/>
          </ac:spMkLst>
        </pc:spChg>
      </pc:sldChg>
      <pc:sldChg chg="modSp add del mod">
        <pc:chgData name="Argaman, Lior" userId="43576fb3-382a-4aa0-8e29-1e0f9362c227" providerId="ADAL" clId="{434341D0-E6F9-4363-AD61-A8287A325BE6}" dt="2023-06-29T09:25:53.933" v="354" actId="47"/>
        <pc:sldMkLst>
          <pc:docMk/>
          <pc:sldMk cId="2727209961" sldId="266"/>
        </pc:sldMkLst>
        <pc:spChg chg="mod">
          <ac:chgData name="Argaman, Lior" userId="43576fb3-382a-4aa0-8e29-1e0f9362c227" providerId="ADAL" clId="{434341D0-E6F9-4363-AD61-A8287A325BE6}" dt="2023-06-28T10:02:12.528" v="287" actId="20577"/>
          <ac:spMkLst>
            <pc:docMk/>
            <pc:sldMk cId="2727209961" sldId="266"/>
            <ac:spMk id="3" creationId="{3C43020B-7A6C-8701-9456-75B82CD04C46}"/>
          </ac:spMkLst>
        </pc:spChg>
      </pc:sldChg>
      <pc:sldChg chg="modSp add del mod">
        <pc:chgData name="Argaman, Lior" userId="43576fb3-382a-4aa0-8e29-1e0f9362c227" providerId="ADAL" clId="{434341D0-E6F9-4363-AD61-A8287A325BE6}" dt="2023-07-03T07:05:45.232" v="490" actId="47"/>
        <pc:sldMkLst>
          <pc:docMk/>
          <pc:sldMk cId="3336255974" sldId="267"/>
        </pc:sldMkLst>
        <pc:spChg chg="mod">
          <ac:chgData name="Argaman, Lior" userId="43576fb3-382a-4aa0-8e29-1e0f9362c227" providerId="ADAL" clId="{434341D0-E6F9-4363-AD61-A8287A325BE6}" dt="2023-06-29T09:24:23.172" v="316" actId="6549"/>
          <ac:spMkLst>
            <pc:docMk/>
            <pc:sldMk cId="3336255974" sldId="267"/>
            <ac:spMk id="3" creationId="{3C43020B-7A6C-8701-9456-75B82CD04C46}"/>
          </ac:spMkLst>
        </pc:spChg>
      </pc:sldChg>
      <pc:sldChg chg="modSp add mod ord">
        <pc:chgData name="Argaman, Lior" userId="43576fb3-382a-4aa0-8e29-1e0f9362c227" providerId="ADAL" clId="{434341D0-E6F9-4363-AD61-A8287A325BE6}" dt="2023-07-02T10:18:39.708" v="484"/>
        <pc:sldMkLst>
          <pc:docMk/>
          <pc:sldMk cId="283269420" sldId="268"/>
        </pc:sldMkLst>
        <pc:spChg chg="mod">
          <ac:chgData name="Argaman, Lior" userId="43576fb3-382a-4aa0-8e29-1e0f9362c227" providerId="ADAL" clId="{434341D0-E6F9-4363-AD61-A8287A325BE6}" dt="2023-06-29T09:24:44.684" v="353" actId="20577"/>
          <ac:spMkLst>
            <pc:docMk/>
            <pc:sldMk cId="283269420" sldId="268"/>
            <ac:spMk id="3" creationId="{3C43020B-7A6C-8701-9456-75B82CD04C46}"/>
          </ac:spMkLst>
        </pc:spChg>
      </pc:sldChg>
      <pc:sldChg chg="modSp add mod">
        <pc:chgData name="Argaman, Lior" userId="43576fb3-382a-4aa0-8e29-1e0f9362c227" providerId="ADAL" clId="{434341D0-E6F9-4363-AD61-A8287A325BE6}" dt="2023-06-29T09:55:20.702" v="433" actId="20577"/>
        <pc:sldMkLst>
          <pc:docMk/>
          <pc:sldMk cId="1890611384" sldId="269"/>
        </pc:sldMkLst>
        <pc:spChg chg="mod">
          <ac:chgData name="Argaman, Lior" userId="43576fb3-382a-4aa0-8e29-1e0f9362c227" providerId="ADAL" clId="{434341D0-E6F9-4363-AD61-A8287A325BE6}" dt="2023-06-29T09:55:20.702" v="433" actId="20577"/>
          <ac:spMkLst>
            <pc:docMk/>
            <pc:sldMk cId="1890611384" sldId="269"/>
            <ac:spMk id="3" creationId="{3C43020B-7A6C-8701-9456-75B82CD04C46}"/>
          </ac:spMkLst>
        </pc:spChg>
      </pc:sldChg>
      <pc:sldChg chg="add">
        <pc:chgData name="Argaman, Lior" userId="43576fb3-382a-4aa0-8e29-1e0f9362c227" providerId="ADAL" clId="{434341D0-E6F9-4363-AD61-A8287A325BE6}" dt="2023-07-02T06:11:37.820" v="439" actId="2890"/>
        <pc:sldMkLst>
          <pc:docMk/>
          <pc:sldMk cId="947514347" sldId="270"/>
        </pc:sldMkLst>
      </pc:sldChg>
      <pc:sldChg chg="addSp delSp modSp add mod">
        <pc:chgData name="Argaman, Lior" userId="43576fb3-382a-4aa0-8e29-1e0f9362c227" providerId="ADAL" clId="{434341D0-E6F9-4363-AD61-A8287A325BE6}" dt="2023-07-02T10:20:33.756" v="489" actId="14100"/>
        <pc:sldMkLst>
          <pc:docMk/>
          <pc:sldMk cId="1545780161" sldId="271"/>
        </pc:sldMkLst>
        <pc:spChg chg="del">
          <ac:chgData name="Argaman, Lior" userId="43576fb3-382a-4aa0-8e29-1e0f9362c227" providerId="ADAL" clId="{434341D0-E6F9-4363-AD61-A8287A325BE6}" dt="2023-07-02T10:19:38.312" v="486" actId="478"/>
          <ac:spMkLst>
            <pc:docMk/>
            <pc:sldMk cId="1545780161" sldId="271"/>
            <ac:spMk id="3" creationId="{3C43020B-7A6C-8701-9456-75B82CD04C46}"/>
          </ac:spMkLst>
        </pc:spChg>
        <pc:picChg chg="add mod">
          <ac:chgData name="Argaman, Lior" userId="43576fb3-382a-4aa0-8e29-1e0f9362c227" providerId="ADAL" clId="{434341D0-E6F9-4363-AD61-A8287A325BE6}" dt="2023-07-02T10:20:33.756" v="489" actId="14100"/>
          <ac:picMkLst>
            <pc:docMk/>
            <pc:sldMk cId="1545780161" sldId="271"/>
            <ac:picMk id="1026" creationId="{EBA8C04F-72EF-74C9-6710-AA135C8343E8}"/>
          </ac:picMkLst>
        </pc:picChg>
      </pc:sldChg>
      <pc:sldChg chg="add del ord">
        <pc:chgData name="Argaman, Lior" userId="43576fb3-382a-4aa0-8e29-1e0f9362c227" providerId="ADAL" clId="{434341D0-E6F9-4363-AD61-A8287A325BE6}" dt="2023-07-03T08:49:03.059" v="494" actId="47"/>
        <pc:sldMkLst>
          <pc:docMk/>
          <pc:sldMk cId="632224440" sldId="272"/>
        </pc:sldMkLst>
      </pc:sldChg>
    </pc:docChg>
  </pc:docChgLst>
  <pc:docChgLst>
    <pc:chgData name="Argaman, Lior" userId="43576fb3-382a-4aa0-8e29-1e0f9362c227" providerId="ADAL" clId="{20C3DAA3-20F0-45EB-99D2-28AC4A08C057}"/>
    <pc:docChg chg="undo custSel addSld delSld modSld">
      <pc:chgData name="Argaman, Lior" userId="43576fb3-382a-4aa0-8e29-1e0f9362c227" providerId="ADAL" clId="{20C3DAA3-20F0-45EB-99D2-28AC4A08C057}" dt="2023-07-05T20:38:29.276" v="186" actId="20577"/>
      <pc:docMkLst>
        <pc:docMk/>
      </pc:docMkLst>
      <pc:sldChg chg="addSp modSp mod">
        <pc:chgData name="Argaman, Lior" userId="43576fb3-382a-4aa0-8e29-1e0f9362c227" providerId="ADAL" clId="{20C3DAA3-20F0-45EB-99D2-28AC4A08C057}" dt="2023-07-05T20:30:13.786" v="90" actId="1076"/>
        <pc:sldMkLst>
          <pc:docMk/>
          <pc:sldMk cId="2149907669" sldId="256"/>
        </pc:sldMkLst>
        <pc:spChg chg="add mod">
          <ac:chgData name="Argaman, Lior" userId="43576fb3-382a-4aa0-8e29-1e0f9362c227" providerId="ADAL" clId="{20C3DAA3-20F0-45EB-99D2-28AC4A08C057}" dt="2023-07-05T20:30:13.786" v="90" actId="1076"/>
          <ac:spMkLst>
            <pc:docMk/>
            <pc:sldMk cId="2149907669" sldId="256"/>
            <ac:spMk id="2" creationId="{4655390E-B2F9-4398-E1C0-DEC7F9FFADC2}"/>
          </ac:spMkLst>
        </pc:spChg>
        <pc:picChg chg="mod">
          <ac:chgData name="Argaman, Lior" userId="43576fb3-382a-4aa0-8e29-1e0f9362c227" providerId="ADAL" clId="{20C3DAA3-20F0-45EB-99D2-28AC4A08C057}" dt="2023-07-05T20:18:19.094" v="48" actId="1076"/>
          <ac:picMkLst>
            <pc:docMk/>
            <pc:sldMk cId="2149907669" sldId="256"/>
            <ac:picMk id="30" creationId="{1C866024-041C-B50D-4B97-FFA418E454CA}"/>
          </ac:picMkLst>
        </pc:picChg>
      </pc:sldChg>
      <pc:sldChg chg="delSp del mod">
        <pc:chgData name="Argaman, Lior" userId="43576fb3-382a-4aa0-8e29-1e0f9362c227" providerId="ADAL" clId="{20C3DAA3-20F0-45EB-99D2-28AC4A08C057}" dt="2023-07-05T18:31:20.918" v="34" actId="47"/>
        <pc:sldMkLst>
          <pc:docMk/>
          <pc:sldMk cId="2513557818" sldId="258"/>
        </pc:sldMkLst>
        <pc:picChg chg="del">
          <ac:chgData name="Argaman, Lior" userId="43576fb3-382a-4aa0-8e29-1e0f9362c227" providerId="ADAL" clId="{20C3DAA3-20F0-45EB-99D2-28AC4A08C057}" dt="2023-07-05T18:31:12.749" v="33" actId="478"/>
          <ac:picMkLst>
            <pc:docMk/>
            <pc:sldMk cId="2513557818" sldId="258"/>
            <ac:picMk id="5" creationId="{13195CDC-1D0F-E245-EF1F-254A124FB48F}"/>
          </ac:picMkLst>
        </pc:picChg>
      </pc:sldChg>
      <pc:sldChg chg="del">
        <pc:chgData name="Argaman, Lior" userId="43576fb3-382a-4aa0-8e29-1e0f9362c227" providerId="ADAL" clId="{20C3DAA3-20F0-45EB-99D2-28AC4A08C057}" dt="2023-07-05T18:30:42.385" v="1" actId="47"/>
        <pc:sldMkLst>
          <pc:docMk/>
          <pc:sldMk cId="113204048" sldId="263"/>
        </pc:sldMkLst>
      </pc:sldChg>
      <pc:sldChg chg="del">
        <pc:chgData name="Argaman, Lior" userId="43576fb3-382a-4aa0-8e29-1e0f9362c227" providerId="ADAL" clId="{20C3DAA3-20F0-45EB-99D2-28AC4A08C057}" dt="2023-07-05T18:31:07.125" v="30" actId="47"/>
        <pc:sldMkLst>
          <pc:docMk/>
          <pc:sldMk cId="1261957039" sldId="264"/>
        </pc:sldMkLst>
      </pc:sldChg>
      <pc:sldChg chg="del">
        <pc:chgData name="Argaman, Lior" userId="43576fb3-382a-4aa0-8e29-1e0f9362c227" providerId="ADAL" clId="{20C3DAA3-20F0-45EB-99D2-28AC4A08C057}" dt="2023-07-05T18:30:40.459" v="0" actId="47"/>
        <pc:sldMkLst>
          <pc:docMk/>
          <pc:sldMk cId="1293169985" sldId="265"/>
        </pc:sldMkLst>
      </pc:sldChg>
      <pc:sldChg chg="del">
        <pc:chgData name="Argaman, Lior" userId="43576fb3-382a-4aa0-8e29-1e0f9362c227" providerId="ADAL" clId="{20C3DAA3-20F0-45EB-99D2-28AC4A08C057}" dt="2023-07-05T18:31:09.024" v="32" actId="47"/>
        <pc:sldMkLst>
          <pc:docMk/>
          <pc:sldMk cId="283269420" sldId="268"/>
        </pc:sldMkLst>
      </pc:sldChg>
      <pc:sldChg chg="del">
        <pc:chgData name="Argaman, Lior" userId="43576fb3-382a-4aa0-8e29-1e0f9362c227" providerId="ADAL" clId="{20C3DAA3-20F0-45EB-99D2-28AC4A08C057}" dt="2023-07-05T18:31:08.148" v="31" actId="47"/>
        <pc:sldMkLst>
          <pc:docMk/>
          <pc:sldMk cId="1890611384" sldId="269"/>
        </pc:sldMkLst>
      </pc:sldChg>
      <pc:sldChg chg="modSp mod">
        <pc:chgData name="Argaman, Lior" userId="43576fb3-382a-4aa0-8e29-1e0f9362c227" providerId="ADAL" clId="{20C3DAA3-20F0-45EB-99D2-28AC4A08C057}" dt="2023-07-05T20:38:13.662" v="184" actId="20577"/>
        <pc:sldMkLst>
          <pc:docMk/>
          <pc:sldMk cId="947514347" sldId="270"/>
        </pc:sldMkLst>
        <pc:spChg chg="mod">
          <ac:chgData name="Argaman, Lior" userId="43576fb3-382a-4aa0-8e29-1e0f9362c227" providerId="ADAL" clId="{20C3DAA3-20F0-45EB-99D2-28AC4A08C057}" dt="2023-07-05T20:38:13.662" v="184" actId="20577"/>
          <ac:spMkLst>
            <pc:docMk/>
            <pc:sldMk cId="947514347" sldId="270"/>
            <ac:spMk id="3" creationId="{3C43020B-7A6C-8701-9456-75B82CD04C46}"/>
          </ac:spMkLst>
        </pc:spChg>
      </pc:sldChg>
      <pc:sldChg chg="addSp delSp modSp add del mod">
        <pc:chgData name="Argaman, Lior" userId="43576fb3-382a-4aa0-8e29-1e0f9362c227" providerId="ADAL" clId="{20C3DAA3-20F0-45EB-99D2-28AC4A08C057}" dt="2023-07-05T20:30:59.431" v="92" actId="47"/>
        <pc:sldMkLst>
          <pc:docMk/>
          <pc:sldMk cId="721497415" sldId="271"/>
        </pc:sldMkLst>
        <pc:spChg chg="del">
          <ac:chgData name="Argaman, Lior" userId="43576fb3-382a-4aa0-8e29-1e0f9362c227" providerId="ADAL" clId="{20C3DAA3-20F0-45EB-99D2-28AC4A08C057}" dt="2023-07-05T18:31:30.942" v="36" actId="478"/>
          <ac:spMkLst>
            <pc:docMk/>
            <pc:sldMk cId="721497415" sldId="271"/>
            <ac:spMk id="3" creationId="{3C43020B-7A6C-8701-9456-75B82CD04C46}"/>
          </ac:spMkLst>
        </pc:spChg>
        <pc:picChg chg="add del mod">
          <ac:chgData name="Argaman, Lior" userId="43576fb3-382a-4aa0-8e29-1e0f9362c227" providerId="ADAL" clId="{20C3DAA3-20F0-45EB-99D2-28AC4A08C057}" dt="2023-07-05T18:32:48.886" v="41" actId="478"/>
          <ac:picMkLst>
            <pc:docMk/>
            <pc:sldMk cId="721497415" sldId="271"/>
            <ac:picMk id="4" creationId="{D9B6CD77-9AF4-2915-772C-B915CB235154}"/>
          </ac:picMkLst>
        </pc:picChg>
        <pc:picChg chg="add mod">
          <ac:chgData name="Argaman, Lior" userId="43576fb3-382a-4aa0-8e29-1e0f9362c227" providerId="ADAL" clId="{20C3DAA3-20F0-45EB-99D2-28AC4A08C057}" dt="2023-07-05T18:32:55.995" v="44" actId="14100"/>
          <ac:picMkLst>
            <pc:docMk/>
            <pc:sldMk cId="721497415" sldId="271"/>
            <ac:picMk id="7" creationId="{79422C3A-0172-8407-E617-213B28EB72B7}"/>
          </ac:picMkLst>
        </pc:picChg>
      </pc:sldChg>
      <pc:sldChg chg="del">
        <pc:chgData name="Argaman, Lior" userId="43576fb3-382a-4aa0-8e29-1e0f9362c227" providerId="ADAL" clId="{20C3DAA3-20F0-45EB-99D2-28AC4A08C057}" dt="2023-07-05T18:31:05.969" v="29" actId="47"/>
        <pc:sldMkLst>
          <pc:docMk/>
          <pc:sldMk cId="1545780161" sldId="271"/>
        </pc:sldMkLst>
      </pc:sldChg>
      <pc:sldChg chg="modSp add mod">
        <pc:chgData name="Argaman, Lior" userId="43576fb3-382a-4aa0-8e29-1e0f9362c227" providerId="ADAL" clId="{20C3DAA3-20F0-45EB-99D2-28AC4A08C057}" dt="2023-07-05T20:38:29.276" v="186" actId="20577"/>
        <pc:sldMkLst>
          <pc:docMk/>
          <pc:sldMk cId="706728913" sldId="272"/>
        </pc:sldMkLst>
        <pc:spChg chg="mod">
          <ac:chgData name="Argaman, Lior" userId="43576fb3-382a-4aa0-8e29-1e0f9362c227" providerId="ADAL" clId="{20C3DAA3-20F0-45EB-99D2-28AC4A08C057}" dt="2023-07-05T20:38:29.276" v="186" actId="20577"/>
          <ac:spMkLst>
            <pc:docMk/>
            <pc:sldMk cId="706728913" sldId="272"/>
            <ac:spMk id="3" creationId="{3C43020B-7A6C-8701-9456-75B82CD04C46}"/>
          </ac:spMkLst>
        </pc:spChg>
      </pc:sldChg>
    </pc:docChg>
  </pc:docChgLst>
  <pc:docChgLst>
    <pc:chgData name="Argaman, Lior" userId="43576fb3-382a-4aa0-8e29-1e0f9362c227" providerId="ADAL" clId="{509281D7-C380-4C90-9184-EC8B258AA681}"/>
    <pc:docChg chg="undo custSel addSld delSld modSld sldOrd">
      <pc:chgData name="Argaman, Lior" userId="43576fb3-382a-4aa0-8e29-1e0f9362c227" providerId="ADAL" clId="{509281D7-C380-4C90-9184-EC8B258AA681}" dt="2023-07-06T14:52:14.559" v="695"/>
      <pc:docMkLst>
        <pc:docMk/>
      </pc:docMkLst>
      <pc:sldChg chg="addSp modSp mod">
        <pc:chgData name="Argaman, Lior" userId="43576fb3-382a-4aa0-8e29-1e0f9362c227" providerId="ADAL" clId="{509281D7-C380-4C90-9184-EC8B258AA681}" dt="2023-07-06T09:59:07.882" v="166" actId="1076"/>
        <pc:sldMkLst>
          <pc:docMk/>
          <pc:sldMk cId="2149907669" sldId="256"/>
        </pc:sldMkLst>
        <pc:spChg chg="mod">
          <ac:chgData name="Argaman, Lior" userId="43576fb3-382a-4aa0-8e29-1e0f9362c227" providerId="ADAL" clId="{509281D7-C380-4C90-9184-EC8B258AA681}" dt="2023-07-06T09:59:00.827" v="165" actId="20577"/>
          <ac:spMkLst>
            <pc:docMk/>
            <pc:sldMk cId="2149907669" sldId="256"/>
            <ac:spMk id="2" creationId="{4655390E-B2F9-4398-E1C0-DEC7F9FFADC2}"/>
          </ac:spMkLst>
        </pc:spChg>
        <pc:picChg chg="add mod">
          <ac:chgData name="Argaman, Lior" userId="43576fb3-382a-4aa0-8e29-1e0f9362c227" providerId="ADAL" clId="{509281D7-C380-4C90-9184-EC8B258AA681}" dt="2023-07-06T09:59:07.882" v="166" actId="1076"/>
          <ac:picMkLst>
            <pc:docMk/>
            <pc:sldMk cId="2149907669" sldId="256"/>
            <ac:picMk id="1026" creationId="{3AF5CC9F-C882-76A0-EC34-54150942881B}"/>
          </ac:picMkLst>
        </pc:picChg>
      </pc:sldChg>
      <pc:sldChg chg="addSp modSp mod ord">
        <pc:chgData name="Argaman, Lior" userId="43576fb3-382a-4aa0-8e29-1e0f9362c227" providerId="ADAL" clId="{509281D7-C380-4C90-9184-EC8B258AA681}" dt="2023-07-06T14:44:12.838" v="605" actId="1076"/>
        <pc:sldMkLst>
          <pc:docMk/>
          <pc:sldMk cId="947514347" sldId="270"/>
        </pc:sldMkLst>
        <pc:spChg chg="mod">
          <ac:chgData name="Argaman, Lior" userId="43576fb3-382a-4aa0-8e29-1e0f9362c227" providerId="ADAL" clId="{509281D7-C380-4C90-9184-EC8B258AA681}" dt="2023-07-06T14:44:07.868" v="603" actId="20577"/>
          <ac:spMkLst>
            <pc:docMk/>
            <pc:sldMk cId="947514347" sldId="270"/>
            <ac:spMk id="3" creationId="{3C43020B-7A6C-8701-9456-75B82CD04C46}"/>
          </ac:spMkLst>
        </pc:spChg>
        <pc:picChg chg="add mod">
          <ac:chgData name="Argaman, Lior" userId="43576fb3-382a-4aa0-8e29-1e0f9362c227" providerId="ADAL" clId="{509281D7-C380-4C90-9184-EC8B258AA681}" dt="2023-07-06T14:44:12.838" v="605" actId="1076"/>
          <ac:picMkLst>
            <pc:docMk/>
            <pc:sldMk cId="947514347" sldId="270"/>
            <ac:picMk id="3074" creationId="{C7A1AB71-9E30-6C13-4F2C-8C1A166BED5E}"/>
          </ac:picMkLst>
        </pc:picChg>
      </pc:sldChg>
      <pc:sldChg chg="addSp delSp modSp add mod">
        <pc:chgData name="Argaman, Lior" userId="43576fb3-382a-4aa0-8e29-1e0f9362c227" providerId="ADAL" clId="{509281D7-C380-4C90-9184-EC8B258AA681}" dt="2023-07-06T14:20:31.769" v="473" actId="113"/>
        <pc:sldMkLst>
          <pc:docMk/>
          <pc:sldMk cId="999426436" sldId="271"/>
        </pc:sldMkLst>
        <pc:spChg chg="mod">
          <ac:chgData name="Argaman, Lior" userId="43576fb3-382a-4aa0-8e29-1e0f9362c227" providerId="ADAL" clId="{509281D7-C380-4C90-9184-EC8B258AA681}" dt="2023-07-06T14:20:31.769" v="473" actId="113"/>
          <ac:spMkLst>
            <pc:docMk/>
            <pc:sldMk cId="999426436" sldId="271"/>
            <ac:spMk id="3" creationId="{3C43020B-7A6C-8701-9456-75B82CD04C46}"/>
          </ac:spMkLst>
        </pc:spChg>
        <pc:picChg chg="add del mod">
          <ac:chgData name="Argaman, Lior" userId="43576fb3-382a-4aa0-8e29-1e0f9362c227" providerId="ADAL" clId="{509281D7-C380-4C90-9184-EC8B258AA681}" dt="2023-07-06T10:51:24.664" v="463" actId="21"/>
          <ac:picMkLst>
            <pc:docMk/>
            <pc:sldMk cId="999426436" sldId="271"/>
            <ac:picMk id="2" creationId="{839B7130-D9A0-3644-67B8-E290E8BF0078}"/>
          </ac:picMkLst>
        </pc:picChg>
        <pc:picChg chg="add del mod">
          <ac:chgData name="Argaman, Lior" userId="43576fb3-382a-4aa0-8e29-1e0f9362c227" providerId="ADAL" clId="{509281D7-C380-4C90-9184-EC8B258AA681}" dt="2023-07-06T10:27:59.644" v="448" actId="21"/>
          <ac:picMkLst>
            <pc:docMk/>
            <pc:sldMk cId="999426436" sldId="271"/>
            <ac:picMk id="2050" creationId="{2919F265-C23B-3C74-1AE3-43D96FD98028}"/>
          </ac:picMkLst>
        </pc:picChg>
        <pc:picChg chg="add mod">
          <ac:chgData name="Argaman, Lior" userId="43576fb3-382a-4aa0-8e29-1e0f9362c227" providerId="ADAL" clId="{509281D7-C380-4C90-9184-EC8B258AA681}" dt="2023-07-06T10:51:23.106" v="462" actId="1076"/>
          <ac:picMkLst>
            <pc:docMk/>
            <pc:sldMk cId="999426436" sldId="271"/>
            <ac:picMk id="2052" creationId="{8E03E535-CE53-4B8D-5DE6-33C178612791}"/>
          </ac:picMkLst>
        </pc:picChg>
      </pc:sldChg>
      <pc:sldChg chg="modSp del mod">
        <pc:chgData name="Argaman, Lior" userId="43576fb3-382a-4aa0-8e29-1e0f9362c227" providerId="ADAL" clId="{509281D7-C380-4C90-9184-EC8B258AA681}" dt="2023-07-06T09:08:19.118" v="51" actId="47"/>
        <pc:sldMkLst>
          <pc:docMk/>
          <pc:sldMk cId="706728913" sldId="272"/>
        </pc:sldMkLst>
        <pc:spChg chg="mod">
          <ac:chgData name="Argaman, Lior" userId="43576fb3-382a-4aa0-8e29-1e0f9362c227" providerId="ADAL" clId="{509281D7-C380-4C90-9184-EC8B258AA681}" dt="2023-07-06T09:08:12.736" v="50" actId="20577"/>
          <ac:spMkLst>
            <pc:docMk/>
            <pc:sldMk cId="706728913" sldId="272"/>
            <ac:spMk id="3" creationId="{3C43020B-7A6C-8701-9456-75B82CD04C46}"/>
          </ac:spMkLst>
        </pc:spChg>
      </pc:sldChg>
      <pc:sldChg chg="modSp add mod">
        <pc:chgData name="Argaman, Lior" userId="43576fb3-382a-4aa0-8e29-1e0f9362c227" providerId="ADAL" clId="{509281D7-C380-4C90-9184-EC8B258AA681}" dt="2023-07-06T14:43:57.361" v="579" actId="404"/>
        <pc:sldMkLst>
          <pc:docMk/>
          <pc:sldMk cId="3637004344" sldId="272"/>
        </pc:sldMkLst>
        <pc:spChg chg="mod">
          <ac:chgData name="Argaman, Lior" userId="43576fb3-382a-4aa0-8e29-1e0f9362c227" providerId="ADAL" clId="{509281D7-C380-4C90-9184-EC8B258AA681}" dt="2023-07-06T14:43:57.361" v="579" actId="404"/>
          <ac:spMkLst>
            <pc:docMk/>
            <pc:sldMk cId="3637004344" sldId="272"/>
            <ac:spMk id="3" creationId="{3C43020B-7A6C-8701-9456-75B82CD04C46}"/>
          </ac:spMkLst>
        </pc:spChg>
      </pc:sldChg>
      <pc:sldChg chg="addSp modSp add mod">
        <pc:chgData name="Argaman, Lior" userId="43576fb3-382a-4aa0-8e29-1e0f9362c227" providerId="ADAL" clId="{509281D7-C380-4C90-9184-EC8B258AA681}" dt="2023-07-06T14:52:14.559" v="695"/>
        <pc:sldMkLst>
          <pc:docMk/>
          <pc:sldMk cId="1608577206" sldId="273"/>
        </pc:sldMkLst>
        <pc:spChg chg="mod">
          <ac:chgData name="Argaman, Lior" userId="43576fb3-382a-4aa0-8e29-1e0f9362c227" providerId="ADAL" clId="{509281D7-C380-4C90-9184-EC8B258AA681}" dt="2023-07-06T14:52:14.559" v="695"/>
          <ac:spMkLst>
            <pc:docMk/>
            <pc:sldMk cId="1608577206" sldId="273"/>
            <ac:spMk id="3" creationId="{3C43020B-7A6C-8701-9456-75B82CD04C46}"/>
          </ac:spMkLst>
        </pc:spChg>
        <pc:picChg chg="add mod">
          <ac:chgData name="Argaman, Lior" userId="43576fb3-382a-4aa0-8e29-1e0f9362c227" providerId="ADAL" clId="{509281D7-C380-4C90-9184-EC8B258AA681}" dt="2023-07-06T10:51:34.182" v="465" actId="1076"/>
          <ac:picMkLst>
            <pc:docMk/>
            <pc:sldMk cId="1608577206" sldId="273"/>
            <ac:picMk id="2" creationId="{8150F162-5E93-840C-BDB2-174FD464BA41}"/>
          </ac:picMkLst>
        </pc:picChg>
      </pc:sldChg>
      <pc:sldChg chg="addSp modSp add mod">
        <pc:chgData name="Argaman, Lior" userId="43576fb3-382a-4aa0-8e29-1e0f9362c227" providerId="ADAL" clId="{509281D7-C380-4C90-9184-EC8B258AA681}" dt="2023-07-06T14:52:04.151" v="689" actId="1076"/>
        <pc:sldMkLst>
          <pc:docMk/>
          <pc:sldMk cId="3939966610" sldId="274"/>
        </pc:sldMkLst>
        <pc:spChg chg="mod">
          <ac:chgData name="Argaman, Lior" userId="43576fb3-382a-4aa0-8e29-1e0f9362c227" providerId="ADAL" clId="{509281D7-C380-4C90-9184-EC8B258AA681}" dt="2023-07-06T14:50:32.750" v="680" actId="6549"/>
          <ac:spMkLst>
            <pc:docMk/>
            <pc:sldMk cId="3939966610" sldId="274"/>
            <ac:spMk id="3" creationId="{3C43020B-7A6C-8701-9456-75B82CD04C46}"/>
          </ac:spMkLst>
        </pc:spChg>
        <pc:picChg chg="add mod">
          <ac:chgData name="Argaman, Lior" userId="43576fb3-382a-4aa0-8e29-1e0f9362c227" providerId="ADAL" clId="{509281D7-C380-4C90-9184-EC8B258AA681}" dt="2023-07-06T14:51:59.739" v="687" actId="14100"/>
          <ac:picMkLst>
            <pc:docMk/>
            <pc:sldMk cId="3939966610" sldId="274"/>
            <ac:picMk id="4" creationId="{1D566CC7-F013-E155-F131-D447D6F036AA}"/>
          </ac:picMkLst>
        </pc:picChg>
        <pc:picChg chg="add mod">
          <ac:chgData name="Argaman, Lior" userId="43576fb3-382a-4aa0-8e29-1e0f9362c227" providerId="ADAL" clId="{509281D7-C380-4C90-9184-EC8B258AA681}" dt="2023-07-06T14:52:04.151" v="689" actId="1076"/>
          <ac:picMkLst>
            <pc:docMk/>
            <pc:sldMk cId="3939966610" sldId="274"/>
            <ac:picMk id="7" creationId="{E18B085B-2C3B-C11D-8A90-D996074177F2}"/>
          </ac:picMkLst>
        </pc:picChg>
      </pc:sldChg>
    </pc:docChg>
  </pc:docChgLst>
  <pc:docChgLst>
    <pc:chgData name="Argaman, Lior" userId="43576fb3-382a-4aa0-8e29-1e0f9362c227" providerId="ADAL" clId="{F117FAA5-EEEA-43C1-A03E-0A64019ACE52}"/>
    <pc:docChg chg="custSel addSld modSld">
      <pc:chgData name="Argaman, Lior" userId="43576fb3-382a-4aa0-8e29-1e0f9362c227" providerId="ADAL" clId="{F117FAA5-EEEA-43C1-A03E-0A64019ACE52}" dt="2023-06-12T07:06:21.193" v="56" actId="1076"/>
      <pc:docMkLst>
        <pc:docMk/>
      </pc:docMkLst>
      <pc:sldChg chg="addSp delSp modSp mod">
        <pc:chgData name="Argaman, Lior" userId="43576fb3-382a-4aa0-8e29-1e0f9362c227" providerId="ADAL" clId="{F117FAA5-EEEA-43C1-A03E-0A64019ACE52}" dt="2023-06-12T06:37:12.850" v="54" actId="1076"/>
        <pc:sldMkLst>
          <pc:docMk/>
          <pc:sldMk cId="193720715" sldId="257"/>
        </pc:sldMkLst>
        <pc:spChg chg="add mod">
          <ac:chgData name="Argaman, Lior" userId="43576fb3-382a-4aa0-8e29-1e0f9362c227" providerId="ADAL" clId="{F117FAA5-EEEA-43C1-A03E-0A64019ACE52}" dt="2023-06-12T06:37:12.850" v="54" actId="1076"/>
          <ac:spMkLst>
            <pc:docMk/>
            <pc:sldMk cId="193720715" sldId="257"/>
            <ac:spMk id="4" creationId="{86D949E6-5676-98D4-1FB6-7EDFCA5DC7A2}"/>
          </ac:spMkLst>
        </pc:spChg>
        <pc:picChg chg="add mod">
          <ac:chgData name="Argaman, Lior" userId="43576fb3-382a-4aa0-8e29-1e0f9362c227" providerId="ADAL" clId="{F117FAA5-EEEA-43C1-A03E-0A64019ACE52}" dt="2023-06-12T06:36:44.715" v="50"/>
          <ac:picMkLst>
            <pc:docMk/>
            <pc:sldMk cId="193720715" sldId="257"/>
            <ac:picMk id="2" creationId="{C6D7A0D3-68C9-6137-03D6-DF1B63C4EC9E}"/>
          </ac:picMkLst>
        </pc:picChg>
        <pc:picChg chg="add mod">
          <ac:chgData name="Argaman, Lior" userId="43576fb3-382a-4aa0-8e29-1e0f9362c227" providerId="ADAL" clId="{F117FAA5-EEEA-43C1-A03E-0A64019ACE52}" dt="2023-06-12T06:37:07.090" v="53" actId="1076"/>
          <ac:picMkLst>
            <pc:docMk/>
            <pc:sldMk cId="193720715" sldId="257"/>
            <ac:picMk id="3" creationId="{39ECA5B8-E972-1E27-1E3F-D4F599AD97A7}"/>
          </ac:picMkLst>
        </pc:picChg>
        <pc:picChg chg="del">
          <ac:chgData name="Argaman, Lior" userId="43576fb3-382a-4aa0-8e29-1e0f9362c227" providerId="ADAL" clId="{F117FAA5-EEEA-43C1-A03E-0A64019ACE52}" dt="2023-06-12T06:36:19.297" v="49" actId="478"/>
          <ac:picMkLst>
            <pc:docMk/>
            <pc:sldMk cId="193720715" sldId="257"/>
            <ac:picMk id="10" creationId="{CF7B5335-8187-A42D-2317-8139F334C06D}"/>
          </ac:picMkLst>
        </pc:picChg>
      </pc:sldChg>
      <pc:sldChg chg="addSp modSp add mod">
        <pc:chgData name="Argaman, Lior" userId="43576fb3-382a-4aa0-8e29-1e0f9362c227" providerId="ADAL" clId="{F117FAA5-EEEA-43C1-A03E-0A64019ACE52}" dt="2023-06-12T07:06:21.193" v="56" actId="1076"/>
        <pc:sldMkLst>
          <pc:docMk/>
          <pc:sldMk cId="2513557818" sldId="258"/>
        </pc:sldMkLst>
        <pc:spChg chg="add mod">
          <ac:chgData name="Argaman, Lior" userId="43576fb3-382a-4aa0-8e29-1e0f9362c227" providerId="ADAL" clId="{F117FAA5-EEEA-43C1-A03E-0A64019ACE52}" dt="2023-06-12T07:06:21.193" v="56" actId="1076"/>
          <ac:spMkLst>
            <pc:docMk/>
            <pc:sldMk cId="2513557818" sldId="258"/>
            <ac:spMk id="4" creationId="{9E2BAED6-0C96-75C8-CA43-59014A23B806}"/>
          </ac:spMkLst>
        </pc:spChg>
        <pc:picChg chg="add mod">
          <ac:chgData name="Argaman, Lior" userId="43576fb3-382a-4aa0-8e29-1e0f9362c227" providerId="ADAL" clId="{F117FAA5-EEEA-43C1-A03E-0A64019ACE52}" dt="2023-06-12T05:59:38.214" v="47" actId="1076"/>
          <ac:picMkLst>
            <pc:docMk/>
            <pc:sldMk cId="2513557818" sldId="258"/>
            <ac:picMk id="3" creationId="{7C28A46B-26CC-39AF-9A40-7BDD3201B027}"/>
          </ac:picMkLst>
        </pc:picChg>
        <pc:picChg chg="mod">
          <ac:chgData name="Argaman, Lior" userId="43576fb3-382a-4aa0-8e29-1e0f9362c227" providerId="ADAL" clId="{F117FAA5-EEEA-43C1-A03E-0A64019ACE52}" dt="2023-06-12T05:52:47.947" v="2" actId="1076"/>
          <ac:picMkLst>
            <pc:docMk/>
            <pc:sldMk cId="2513557818" sldId="258"/>
            <ac:picMk id="30" creationId="{1C866024-041C-B50D-4B97-FFA418E454CA}"/>
          </ac:picMkLst>
        </pc:picChg>
      </pc:sldChg>
    </pc:docChg>
  </pc:docChgLst>
  <pc:docChgLst>
    <pc:chgData name="Cohen, Hila" userId="ab4cb3cf-6f61-4c7e-9706-2e6c13f82119" providerId="ADAL" clId="{C211D7DC-2DA6-4677-86CE-F29B78437497}"/>
    <pc:docChg chg="undo custSel modSld">
      <pc:chgData name="Cohen, Hila" userId="ab4cb3cf-6f61-4c7e-9706-2e6c13f82119" providerId="ADAL" clId="{C211D7DC-2DA6-4677-86CE-F29B78437497}" dt="2023-05-16T08:26:09.697" v="259" actId="1076"/>
      <pc:docMkLst>
        <pc:docMk/>
      </pc:docMkLst>
      <pc:sldChg chg="addSp delSp modSp mod">
        <pc:chgData name="Cohen, Hila" userId="ab4cb3cf-6f61-4c7e-9706-2e6c13f82119" providerId="ADAL" clId="{C211D7DC-2DA6-4677-86CE-F29B78437497}" dt="2023-05-16T08:26:09.697" v="259" actId="1076"/>
        <pc:sldMkLst>
          <pc:docMk/>
          <pc:sldMk cId="2149907669" sldId="256"/>
        </pc:sldMkLst>
        <pc:spChg chg="del">
          <ac:chgData name="Cohen, Hila" userId="ab4cb3cf-6f61-4c7e-9706-2e6c13f82119" providerId="ADAL" clId="{C211D7DC-2DA6-4677-86CE-F29B78437497}" dt="2023-05-16T07:57:00.162" v="2" actId="478"/>
          <ac:spMkLst>
            <pc:docMk/>
            <pc:sldMk cId="2149907669" sldId="256"/>
            <ac:spMk id="4" creationId="{DA0AF980-F28D-4CB3-AF9A-39213171F11F}"/>
          </ac:spMkLst>
        </pc:spChg>
        <pc:spChg chg="del">
          <ac:chgData name="Cohen, Hila" userId="ab4cb3cf-6f61-4c7e-9706-2e6c13f82119" providerId="ADAL" clId="{C211D7DC-2DA6-4677-86CE-F29B78437497}" dt="2023-05-16T07:57:04.948" v="6" actId="478"/>
          <ac:spMkLst>
            <pc:docMk/>
            <pc:sldMk cId="2149907669" sldId="256"/>
            <ac:spMk id="10" creationId="{78C65999-9CC9-4923-A0A7-3B9DE853D0A8}"/>
          </ac:spMkLst>
        </pc:spChg>
        <pc:spChg chg="del mod">
          <ac:chgData name="Cohen, Hila" userId="ab4cb3cf-6f61-4c7e-9706-2e6c13f82119" providerId="ADAL" clId="{C211D7DC-2DA6-4677-86CE-F29B78437497}" dt="2023-05-16T07:57:03.776" v="5" actId="478"/>
          <ac:spMkLst>
            <pc:docMk/>
            <pc:sldMk cId="2149907669" sldId="256"/>
            <ac:spMk id="11" creationId="{B11019B1-1373-4770-BF0A-9E5C4A184D96}"/>
          </ac:spMkLst>
        </pc:spChg>
        <pc:spChg chg="add mod ord">
          <ac:chgData name="Cohen, Hila" userId="ab4cb3cf-6f61-4c7e-9706-2e6c13f82119" providerId="ADAL" clId="{C211D7DC-2DA6-4677-86CE-F29B78437497}" dt="2023-05-16T08:09:49.380" v="173" actId="14100"/>
          <ac:spMkLst>
            <pc:docMk/>
            <pc:sldMk cId="2149907669" sldId="256"/>
            <ac:spMk id="13" creationId="{671C088C-EA37-3069-C23C-43A1FE278931}"/>
          </ac:spMkLst>
        </pc:spChg>
        <pc:spChg chg="add mod">
          <ac:chgData name="Cohen, Hila" userId="ab4cb3cf-6f61-4c7e-9706-2e6c13f82119" providerId="ADAL" clId="{C211D7DC-2DA6-4677-86CE-F29B78437497}" dt="2023-05-16T08:25:43.778" v="251" actId="14100"/>
          <ac:spMkLst>
            <pc:docMk/>
            <pc:sldMk cId="2149907669" sldId="256"/>
            <ac:spMk id="26" creationId="{CE3A0360-349E-B65A-8989-3AAE8938A7AD}"/>
          </ac:spMkLst>
        </pc:spChg>
        <pc:spChg chg="del mod">
          <ac:chgData name="Cohen, Hila" userId="ab4cb3cf-6f61-4c7e-9706-2e6c13f82119" providerId="ADAL" clId="{C211D7DC-2DA6-4677-86CE-F29B78437497}" dt="2023-05-16T07:59:14.779" v="46" actId="478"/>
          <ac:spMkLst>
            <pc:docMk/>
            <pc:sldMk cId="2149907669" sldId="256"/>
            <ac:spMk id="36" creationId="{5161FCB6-4036-4B2F-9ECA-BD1AA8E88F90}"/>
          </ac:spMkLst>
        </pc:spChg>
        <pc:spChg chg="mod ord">
          <ac:chgData name="Cohen, Hila" userId="ab4cb3cf-6f61-4c7e-9706-2e6c13f82119" providerId="ADAL" clId="{C211D7DC-2DA6-4677-86CE-F29B78437497}" dt="2023-05-16T08:10:04.167" v="185" actId="255"/>
          <ac:spMkLst>
            <pc:docMk/>
            <pc:sldMk cId="2149907669" sldId="256"/>
            <ac:spMk id="38" creationId="{F9B42C30-DF2A-4D5D-A13A-2874FB06B5C3}"/>
          </ac:spMkLst>
        </pc:spChg>
        <pc:grpChg chg="add mod">
          <ac:chgData name="Cohen, Hila" userId="ab4cb3cf-6f61-4c7e-9706-2e6c13f82119" providerId="ADAL" clId="{C211D7DC-2DA6-4677-86CE-F29B78437497}" dt="2023-05-16T08:02:27.093" v="86" actId="1076"/>
          <ac:grpSpMkLst>
            <pc:docMk/>
            <pc:sldMk cId="2149907669" sldId="256"/>
            <ac:grpSpMk id="17" creationId="{F106C539-043B-E6EF-48AD-4B09B198CAF7}"/>
          </ac:grpSpMkLst>
        </pc:grpChg>
        <pc:graphicFrameChg chg="add del mod">
          <ac:chgData name="Cohen, Hila" userId="ab4cb3cf-6f61-4c7e-9706-2e6c13f82119" providerId="ADAL" clId="{C211D7DC-2DA6-4677-86CE-F29B78437497}" dt="2023-05-16T08:03:29.341" v="102" actId="478"/>
          <ac:graphicFrameMkLst>
            <pc:docMk/>
            <pc:sldMk cId="2149907669" sldId="256"/>
            <ac:graphicFrameMk id="19" creationId="{3932B405-95B6-C4B9-B613-0B1656108449}"/>
          </ac:graphicFrameMkLst>
        </pc:graphicFrameChg>
        <pc:picChg chg="del">
          <ac:chgData name="Cohen, Hila" userId="ab4cb3cf-6f61-4c7e-9706-2e6c13f82119" providerId="ADAL" clId="{C211D7DC-2DA6-4677-86CE-F29B78437497}" dt="2023-05-16T07:56:55.503" v="0" actId="478"/>
          <ac:picMkLst>
            <pc:docMk/>
            <pc:sldMk cId="2149907669" sldId="256"/>
            <ac:picMk id="3" creationId="{D7CC3AB4-BC16-4101-9DD0-819232EFF7E5}"/>
          </ac:picMkLst>
        </pc:picChg>
        <pc:picChg chg="add del mod modCrop">
          <ac:chgData name="Cohen, Hila" userId="ab4cb3cf-6f61-4c7e-9706-2e6c13f82119" providerId="ADAL" clId="{C211D7DC-2DA6-4677-86CE-F29B78437497}" dt="2023-05-16T08:01:07.840" v="69" actId="478"/>
          <ac:picMkLst>
            <pc:docMk/>
            <pc:sldMk cId="2149907669" sldId="256"/>
            <ac:picMk id="5" creationId="{D0216CFA-E1E6-3AF8-0CD6-A3B178893C94}"/>
          </ac:picMkLst>
        </pc:picChg>
        <pc:picChg chg="mod">
          <ac:chgData name="Cohen, Hila" userId="ab4cb3cf-6f61-4c7e-9706-2e6c13f82119" providerId="ADAL" clId="{C211D7DC-2DA6-4677-86CE-F29B78437497}" dt="2023-05-16T08:02:10.174" v="82" actId="164"/>
          <ac:picMkLst>
            <pc:docMk/>
            <pc:sldMk cId="2149907669" sldId="256"/>
            <ac:picMk id="6" creationId="{CCACCFAD-102B-4BCA-9EDF-ABD19B46D73E}"/>
          </ac:picMkLst>
        </pc:picChg>
        <pc:picChg chg="del">
          <ac:chgData name="Cohen, Hila" userId="ab4cb3cf-6f61-4c7e-9706-2e6c13f82119" providerId="ADAL" clId="{C211D7DC-2DA6-4677-86CE-F29B78437497}" dt="2023-05-16T07:57:02.517" v="4" actId="478"/>
          <ac:picMkLst>
            <pc:docMk/>
            <pc:sldMk cId="2149907669" sldId="256"/>
            <ac:picMk id="7" creationId="{38B75787-933A-4DAB-A642-1B8FC9497652}"/>
          </ac:picMkLst>
        </pc:picChg>
        <pc:picChg chg="del">
          <ac:chgData name="Cohen, Hila" userId="ab4cb3cf-6f61-4c7e-9706-2e6c13f82119" providerId="ADAL" clId="{C211D7DC-2DA6-4677-86CE-F29B78437497}" dt="2023-05-16T07:56:56.409" v="1" actId="478"/>
          <ac:picMkLst>
            <pc:docMk/>
            <pc:sldMk cId="2149907669" sldId="256"/>
            <ac:picMk id="9" creationId="{228FFB26-9C4B-4A71-A520-F9C2298AEEDB}"/>
          </ac:picMkLst>
        </pc:picChg>
        <pc:picChg chg="add del mod modCrop">
          <ac:chgData name="Cohen, Hila" userId="ab4cb3cf-6f61-4c7e-9706-2e6c13f82119" providerId="ADAL" clId="{C211D7DC-2DA6-4677-86CE-F29B78437497}" dt="2023-05-16T08:02:52.736" v="95" actId="478"/>
          <ac:picMkLst>
            <pc:docMk/>
            <pc:sldMk cId="2149907669" sldId="256"/>
            <ac:picMk id="12" creationId="{349DE48B-9526-2BD2-0A89-F1E49E1C5E50}"/>
          </ac:picMkLst>
        </pc:picChg>
        <pc:picChg chg="add mod">
          <ac:chgData name="Cohen, Hila" userId="ab4cb3cf-6f61-4c7e-9706-2e6c13f82119" providerId="ADAL" clId="{C211D7DC-2DA6-4677-86CE-F29B78437497}" dt="2023-05-16T08:02:10.174" v="82" actId="164"/>
          <ac:picMkLst>
            <pc:docMk/>
            <pc:sldMk cId="2149907669" sldId="256"/>
            <ac:picMk id="15" creationId="{B860D15D-9344-6003-1652-4CBA92EC9432}"/>
          </ac:picMkLst>
        </pc:picChg>
        <pc:picChg chg="add mod modCrop">
          <ac:chgData name="Cohen, Hila" userId="ab4cb3cf-6f61-4c7e-9706-2e6c13f82119" providerId="ADAL" clId="{C211D7DC-2DA6-4677-86CE-F29B78437497}" dt="2023-05-16T08:02:10.174" v="82" actId="164"/>
          <ac:picMkLst>
            <pc:docMk/>
            <pc:sldMk cId="2149907669" sldId="256"/>
            <ac:picMk id="16" creationId="{C9376A7E-39CB-20A6-42EB-EA24F60F73E3}"/>
          </ac:picMkLst>
        </pc:picChg>
        <pc:picChg chg="add del mod">
          <ac:chgData name="Cohen, Hila" userId="ab4cb3cf-6f61-4c7e-9706-2e6c13f82119" providerId="ADAL" clId="{C211D7DC-2DA6-4677-86CE-F29B78437497}" dt="2023-05-16T08:03:09.721" v="99" actId="478"/>
          <ac:picMkLst>
            <pc:docMk/>
            <pc:sldMk cId="2149907669" sldId="256"/>
            <ac:picMk id="18" creationId="{139915C3-5ECC-F52B-0515-A977796CCBFC}"/>
          </ac:picMkLst>
        </pc:picChg>
        <pc:picChg chg="add del mod modCrop">
          <ac:chgData name="Cohen, Hila" userId="ab4cb3cf-6f61-4c7e-9706-2e6c13f82119" providerId="ADAL" clId="{C211D7DC-2DA6-4677-86CE-F29B78437497}" dt="2023-05-16T08:04:44.851" v="120" actId="478"/>
          <ac:picMkLst>
            <pc:docMk/>
            <pc:sldMk cId="2149907669" sldId="256"/>
            <ac:picMk id="21" creationId="{BD56E7A6-B1F9-B988-3C54-DDADF8CEEFE2}"/>
          </ac:picMkLst>
        </pc:picChg>
        <pc:picChg chg="add del mod">
          <ac:chgData name="Cohen, Hila" userId="ab4cb3cf-6f61-4c7e-9706-2e6c13f82119" providerId="ADAL" clId="{C211D7DC-2DA6-4677-86CE-F29B78437497}" dt="2023-05-16T08:05:38.151" v="128" actId="478"/>
          <ac:picMkLst>
            <pc:docMk/>
            <pc:sldMk cId="2149907669" sldId="256"/>
            <ac:picMk id="23" creationId="{494A5C07-8A4E-F735-A525-2454D9A7AC24}"/>
          </ac:picMkLst>
        </pc:picChg>
        <pc:picChg chg="add del mod ord">
          <ac:chgData name="Cohen, Hila" userId="ab4cb3cf-6f61-4c7e-9706-2e6c13f82119" providerId="ADAL" clId="{C211D7DC-2DA6-4677-86CE-F29B78437497}" dt="2023-05-16T08:21:49.710" v="223" actId="478"/>
          <ac:picMkLst>
            <pc:docMk/>
            <pc:sldMk cId="2149907669" sldId="256"/>
            <ac:picMk id="25" creationId="{6FBC1BD1-727A-08F4-98AE-62F2F8B85433}"/>
          </ac:picMkLst>
        </pc:picChg>
        <pc:picChg chg="add del mod modCrop">
          <ac:chgData name="Cohen, Hila" userId="ab4cb3cf-6f61-4c7e-9706-2e6c13f82119" providerId="ADAL" clId="{C211D7DC-2DA6-4677-86CE-F29B78437497}" dt="2023-05-16T08:24:38.901" v="230" actId="478"/>
          <ac:picMkLst>
            <pc:docMk/>
            <pc:sldMk cId="2149907669" sldId="256"/>
            <ac:picMk id="28" creationId="{65F14F8D-59A4-DAA9-EF59-10C2A8AF0849}"/>
          </ac:picMkLst>
        </pc:picChg>
        <pc:picChg chg="add mod">
          <ac:chgData name="Cohen, Hila" userId="ab4cb3cf-6f61-4c7e-9706-2e6c13f82119" providerId="ADAL" clId="{C211D7DC-2DA6-4677-86CE-F29B78437497}" dt="2023-05-16T08:26:09.697" v="259" actId="1076"/>
          <ac:picMkLst>
            <pc:docMk/>
            <pc:sldMk cId="2149907669" sldId="256"/>
            <ac:picMk id="30" creationId="{1C866024-041C-B50D-4B97-FFA418E454CA}"/>
          </ac:picMkLst>
        </pc:picChg>
        <pc:cxnChg chg="del mod">
          <ac:chgData name="Cohen, Hila" userId="ab4cb3cf-6f61-4c7e-9706-2e6c13f82119" providerId="ADAL" clId="{C211D7DC-2DA6-4677-86CE-F29B78437497}" dt="2023-05-16T07:59:15.912" v="47" actId="478"/>
          <ac:cxnSpMkLst>
            <pc:docMk/>
            <pc:sldMk cId="2149907669" sldId="256"/>
            <ac:cxnSpMk id="40" creationId="{1A12BB6E-92CA-4E15-B7B7-039BA4F7470C}"/>
          </ac:cxnSpMkLst>
        </pc:cxnChg>
      </pc:sldChg>
      <pc:sldChg chg="addSp delSp modSp mod">
        <pc:chgData name="Cohen, Hila" userId="ab4cb3cf-6f61-4c7e-9706-2e6c13f82119" providerId="ADAL" clId="{C211D7DC-2DA6-4677-86CE-F29B78437497}" dt="2023-05-16T08:26:00.462" v="258" actId="1036"/>
        <pc:sldMkLst>
          <pc:docMk/>
          <pc:sldMk cId="193720715" sldId="257"/>
        </pc:sldMkLst>
        <pc:spChg chg="mod">
          <ac:chgData name="Cohen, Hila" userId="ab4cb3cf-6f61-4c7e-9706-2e6c13f82119" providerId="ADAL" clId="{C211D7DC-2DA6-4677-86CE-F29B78437497}" dt="2023-05-16T08:10:35.027" v="191" actId="207"/>
          <ac:spMkLst>
            <pc:docMk/>
            <pc:sldMk cId="193720715" sldId="257"/>
            <ac:spMk id="15" creationId="{E368D001-FFE6-4B35-98FF-E92EC1DEEEF2}"/>
          </ac:spMkLst>
        </pc:spChg>
        <pc:spChg chg="del">
          <ac:chgData name="Cohen, Hila" userId="ab4cb3cf-6f61-4c7e-9706-2e6c13f82119" providerId="ADAL" clId="{C211D7DC-2DA6-4677-86CE-F29B78437497}" dt="2023-05-16T08:10:30.304" v="189" actId="478"/>
          <ac:spMkLst>
            <pc:docMk/>
            <pc:sldMk cId="193720715" sldId="257"/>
            <ac:spMk id="16" creationId="{AB71F89B-1399-43FD-A768-3804C6025F2E}"/>
          </ac:spMkLst>
        </pc:spChg>
        <pc:spChg chg="add mod">
          <ac:chgData name="Cohen, Hila" userId="ab4cb3cf-6f61-4c7e-9706-2e6c13f82119" providerId="ADAL" clId="{C211D7DC-2DA6-4677-86CE-F29B78437497}" dt="2023-05-16T08:26:00.462" v="258" actId="1036"/>
          <ac:spMkLst>
            <pc:docMk/>
            <pc:sldMk cId="193720715" sldId="257"/>
            <ac:spMk id="17" creationId="{3E0AF76A-06BF-D405-2CA9-ED8DDC41B93D}"/>
          </ac:spMkLst>
        </pc:spChg>
        <pc:grpChg chg="add mod">
          <ac:chgData name="Cohen, Hila" userId="ab4cb3cf-6f61-4c7e-9706-2e6c13f82119" providerId="ADAL" clId="{C211D7DC-2DA6-4677-86CE-F29B78437497}" dt="2023-05-16T08:25:08.238" v="241" actId="164"/>
          <ac:grpSpMkLst>
            <pc:docMk/>
            <pc:sldMk cId="193720715" sldId="257"/>
            <ac:grpSpMk id="11" creationId="{2E4C1D31-D6B5-9B01-0EBF-18573F685C57}"/>
          </ac:grpSpMkLst>
        </pc:grpChg>
        <pc:grpChg chg="add mod">
          <ac:chgData name="Cohen, Hila" userId="ab4cb3cf-6f61-4c7e-9706-2e6c13f82119" providerId="ADAL" clId="{C211D7DC-2DA6-4677-86CE-F29B78437497}" dt="2023-05-16T08:25:30.178" v="249" actId="1076"/>
          <ac:grpSpMkLst>
            <pc:docMk/>
            <pc:sldMk cId="193720715" sldId="257"/>
            <ac:grpSpMk id="14" creationId="{1F42453A-6616-6C8E-BF33-74CC7FE2B67A}"/>
          </ac:grpSpMkLst>
        </pc:grpChg>
        <pc:picChg chg="add del mod">
          <ac:chgData name="Cohen, Hila" userId="ab4cb3cf-6f61-4c7e-9706-2e6c13f82119" providerId="ADAL" clId="{C211D7DC-2DA6-4677-86CE-F29B78437497}" dt="2023-05-16T08:10:42.086" v="192" actId="478"/>
          <ac:picMkLst>
            <pc:docMk/>
            <pc:sldMk cId="193720715" sldId="257"/>
            <ac:picMk id="2" creationId="{074EF5B6-947A-C76F-C985-1EAA5ECBE305}"/>
          </ac:picMkLst>
        </pc:picChg>
        <pc:picChg chg="add del mod">
          <ac:chgData name="Cohen, Hila" userId="ab4cb3cf-6f61-4c7e-9706-2e6c13f82119" providerId="ADAL" clId="{C211D7DC-2DA6-4677-86CE-F29B78437497}" dt="2023-05-16T08:15:05.782" v="220" actId="478"/>
          <ac:picMkLst>
            <pc:docMk/>
            <pc:sldMk cId="193720715" sldId="257"/>
            <ac:picMk id="4" creationId="{3987EFE9-3462-C057-AA59-3FA8DB45E966}"/>
          </ac:picMkLst>
        </pc:picChg>
        <pc:picChg chg="add mod">
          <ac:chgData name="Cohen, Hila" userId="ab4cb3cf-6f61-4c7e-9706-2e6c13f82119" providerId="ADAL" clId="{C211D7DC-2DA6-4677-86CE-F29B78437497}" dt="2023-05-16T08:25:28.570" v="248" actId="164"/>
          <ac:picMkLst>
            <pc:docMk/>
            <pc:sldMk cId="193720715" sldId="257"/>
            <ac:picMk id="5" creationId="{E506791C-633C-898F-6B9B-56A37BEDD969}"/>
          </ac:picMkLst>
        </pc:picChg>
        <pc:picChg chg="del">
          <ac:chgData name="Cohen, Hila" userId="ab4cb3cf-6f61-4c7e-9706-2e6c13f82119" providerId="ADAL" clId="{C211D7DC-2DA6-4677-86CE-F29B78437497}" dt="2023-05-16T08:24:56.997" v="237" actId="478"/>
          <ac:picMkLst>
            <pc:docMk/>
            <pc:sldMk cId="193720715" sldId="257"/>
            <ac:picMk id="6" creationId="{0F2F9A85-3F21-4E11-9EE2-13DB055FA29F}"/>
          </ac:picMkLst>
        </pc:picChg>
        <pc:picChg chg="add del mod">
          <ac:chgData name="Cohen, Hila" userId="ab4cb3cf-6f61-4c7e-9706-2e6c13f82119" providerId="ADAL" clId="{C211D7DC-2DA6-4677-86CE-F29B78437497}" dt="2023-05-16T08:14:50.838" v="213" actId="478"/>
          <ac:picMkLst>
            <pc:docMk/>
            <pc:sldMk cId="193720715" sldId="257"/>
            <ac:picMk id="8" creationId="{ADF6923A-1708-1947-FBB9-4C9534D77FC9}"/>
          </ac:picMkLst>
        </pc:picChg>
        <pc:picChg chg="add mod">
          <ac:chgData name="Cohen, Hila" userId="ab4cb3cf-6f61-4c7e-9706-2e6c13f82119" providerId="ADAL" clId="{C211D7DC-2DA6-4677-86CE-F29B78437497}" dt="2023-05-16T08:15:10.898" v="222" actId="1076"/>
          <ac:picMkLst>
            <pc:docMk/>
            <pc:sldMk cId="193720715" sldId="257"/>
            <ac:picMk id="10" creationId="{CF7B5335-8187-A42D-2317-8139F334C06D}"/>
          </ac:picMkLst>
        </pc:picChg>
        <pc:picChg chg="add mod modCrop">
          <ac:chgData name="Cohen, Hila" userId="ab4cb3cf-6f61-4c7e-9706-2e6c13f82119" providerId="ADAL" clId="{C211D7DC-2DA6-4677-86CE-F29B78437497}" dt="2023-05-16T08:25:28.570" v="248" actId="164"/>
          <ac:picMkLst>
            <pc:docMk/>
            <pc:sldMk cId="193720715" sldId="257"/>
            <ac:picMk id="12" creationId="{8A923ED8-6D59-50C6-825A-5E4A3FCB68B0}"/>
          </ac:picMkLst>
        </pc:picChg>
        <pc:picChg chg="del">
          <ac:chgData name="Cohen, Hila" userId="ab4cb3cf-6f61-4c7e-9706-2e6c13f82119" providerId="ADAL" clId="{C211D7DC-2DA6-4677-86CE-F29B78437497}" dt="2023-05-16T08:10:31.046" v="190" actId="478"/>
          <ac:picMkLst>
            <pc:docMk/>
            <pc:sldMk cId="193720715" sldId="257"/>
            <ac:picMk id="13" creationId="{AE8217C3-B360-43C3-A9D3-81A0626E57BA}"/>
          </ac:picMkLst>
        </pc:picChg>
        <pc:picChg chg="mod">
          <ac:chgData name="Cohen, Hila" userId="ab4cb3cf-6f61-4c7e-9706-2e6c13f82119" providerId="ADAL" clId="{C211D7DC-2DA6-4677-86CE-F29B78437497}" dt="2023-05-16T08:25:28.570" v="248" actId="164"/>
          <ac:picMkLst>
            <pc:docMk/>
            <pc:sldMk cId="193720715" sldId="257"/>
            <ac:picMk id="19" creationId="{A37ED725-EC17-4ED1-BBD0-643F42801AD2}"/>
          </ac:picMkLst>
        </pc:picChg>
        <pc:picChg chg="del">
          <ac:chgData name="Cohen, Hila" userId="ab4cb3cf-6f61-4c7e-9706-2e6c13f82119" providerId="ADAL" clId="{C211D7DC-2DA6-4677-86CE-F29B78437497}" dt="2023-05-16T08:24:55.397" v="236" actId="478"/>
          <ac:picMkLst>
            <pc:docMk/>
            <pc:sldMk cId="193720715" sldId="257"/>
            <ac:picMk id="27" creationId="{B99A662D-37F9-4402-AFB2-A7DE9601AE09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292BC884-5B65-4DDF-9C87-95D6309DDEA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כותרת משנה 2">
            <a:extLst>
              <a:ext uri="{FF2B5EF4-FFF2-40B4-BE49-F238E27FC236}">
                <a16:creationId xmlns:a16="http://schemas.microsoft.com/office/drawing/2014/main" id="{8E957592-D8D0-487F-9BCD-2763DEE3562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e-IL"/>
              <a:t>לחץ כדי לערוך סגנון כותרת משנה של תבנית בסיס</a:t>
            </a:r>
          </a:p>
        </p:txBody>
      </p:sp>
      <p:sp>
        <p:nvSpPr>
          <p:cNvPr id="4" name="מציין מיקום של תאריך 3">
            <a:extLst>
              <a:ext uri="{FF2B5EF4-FFF2-40B4-BE49-F238E27FC236}">
                <a16:creationId xmlns:a16="http://schemas.microsoft.com/office/drawing/2014/main" id="{542F1D2C-F144-49F3-AA53-5888883F6D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F51F38-E0C9-4677-9494-C4525E71B7F8}" type="datetimeFigureOut">
              <a:rPr lang="he-IL" smtClean="0"/>
              <a:t>י"ז/תמוז/תשפ"ג</a:t>
            </a:fld>
            <a:endParaRPr lang="he-IL"/>
          </a:p>
        </p:txBody>
      </p:sp>
      <p:sp>
        <p:nvSpPr>
          <p:cNvPr id="5" name="מציין מיקום של כותרת תחתונה 4">
            <a:extLst>
              <a:ext uri="{FF2B5EF4-FFF2-40B4-BE49-F238E27FC236}">
                <a16:creationId xmlns:a16="http://schemas.microsoft.com/office/drawing/2014/main" id="{18BEE674-EB75-49D3-8DE3-D9A42DA75F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>
            <a:extLst>
              <a:ext uri="{FF2B5EF4-FFF2-40B4-BE49-F238E27FC236}">
                <a16:creationId xmlns:a16="http://schemas.microsoft.com/office/drawing/2014/main" id="{BEC159D4-200F-4A21-B916-CF118A6D39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E90F3-DAC8-4768-B7D2-F454A84DD3B6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8247530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כותרת וטקסט אנכ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4144DACA-C291-4C87-B12C-2400AD9063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טקסט אנכי 2">
            <a:extLst>
              <a:ext uri="{FF2B5EF4-FFF2-40B4-BE49-F238E27FC236}">
                <a16:creationId xmlns:a16="http://schemas.microsoft.com/office/drawing/2014/main" id="{B73C00FE-CB85-4FC1-AAE1-992B7B128CA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>
            <a:extLst>
              <a:ext uri="{FF2B5EF4-FFF2-40B4-BE49-F238E27FC236}">
                <a16:creationId xmlns:a16="http://schemas.microsoft.com/office/drawing/2014/main" id="{0836F71E-CC2B-47A6-BB5E-E6E47E1FED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F51F38-E0C9-4677-9494-C4525E71B7F8}" type="datetimeFigureOut">
              <a:rPr lang="he-IL" smtClean="0"/>
              <a:t>י"ז/תמוז/תשפ"ג</a:t>
            </a:fld>
            <a:endParaRPr lang="he-IL"/>
          </a:p>
        </p:txBody>
      </p:sp>
      <p:sp>
        <p:nvSpPr>
          <p:cNvPr id="5" name="מציין מיקום של כותרת תחתונה 4">
            <a:extLst>
              <a:ext uri="{FF2B5EF4-FFF2-40B4-BE49-F238E27FC236}">
                <a16:creationId xmlns:a16="http://schemas.microsoft.com/office/drawing/2014/main" id="{D6EED78E-D642-4A3F-92D1-1552DDE358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>
            <a:extLst>
              <a:ext uri="{FF2B5EF4-FFF2-40B4-BE49-F238E27FC236}">
                <a16:creationId xmlns:a16="http://schemas.microsoft.com/office/drawing/2014/main" id="{A9C95CA9-8CA5-4276-A879-8BA8167754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E90F3-DAC8-4768-B7D2-F454A84DD3B6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8117558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כותרת אנכית וטקס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אנכית 1">
            <a:extLst>
              <a:ext uri="{FF2B5EF4-FFF2-40B4-BE49-F238E27FC236}">
                <a16:creationId xmlns:a16="http://schemas.microsoft.com/office/drawing/2014/main" id="{895135D2-FB39-4B1B-B581-714D7389521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טקסט אנכי 2">
            <a:extLst>
              <a:ext uri="{FF2B5EF4-FFF2-40B4-BE49-F238E27FC236}">
                <a16:creationId xmlns:a16="http://schemas.microsoft.com/office/drawing/2014/main" id="{29E2D720-C48B-4AEC-A654-57CF6662FED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>
            <a:extLst>
              <a:ext uri="{FF2B5EF4-FFF2-40B4-BE49-F238E27FC236}">
                <a16:creationId xmlns:a16="http://schemas.microsoft.com/office/drawing/2014/main" id="{461A88DB-3CD7-45C8-B244-1BA0D704F5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F51F38-E0C9-4677-9494-C4525E71B7F8}" type="datetimeFigureOut">
              <a:rPr lang="he-IL" smtClean="0"/>
              <a:t>י"ז/תמוז/תשפ"ג</a:t>
            </a:fld>
            <a:endParaRPr lang="he-IL"/>
          </a:p>
        </p:txBody>
      </p:sp>
      <p:sp>
        <p:nvSpPr>
          <p:cNvPr id="5" name="מציין מיקום של כותרת תחתונה 4">
            <a:extLst>
              <a:ext uri="{FF2B5EF4-FFF2-40B4-BE49-F238E27FC236}">
                <a16:creationId xmlns:a16="http://schemas.microsoft.com/office/drawing/2014/main" id="{E06519D3-1C16-41FD-879A-2B6E2817D1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>
            <a:extLst>
              <a:ext uri="{FF2B5EF4-FFF2-40B4-BE49-F238E27FC236}">
                <a16:creationId xmlns:a16="http://schemas.microsoft.com/office/drawing/2014/main" id="{8DB227D0-E8B1-4D81-B8C6-9CEE099B20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E90F3-DAC8-4768-B7D2-F454A84DD3B6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4664103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6F977746-2039-45FA-BBD7-F21FEEF224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תוכן 2">
            <a:extLst>
              <a:ext uri="{FF2B5EF4-FFF2-40B4-BE49-F238E27FC236}">
                <a16:creationId xmlns:a16="http://schemas.microsoft.com/office/drawing/2014/main" id="{F604AFF6-A328-4F6A-B29F-57659F85EF8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>
            <a:extLst>
              <a:ext uri="{FF2B5EF4-FFF2-40B4-BE49-F238E27FC236}">
                <a16:creationId xmlns:a16="http://schemas.microsoft.com/office/drawing/2014/main" id="{203C97A0-8243-4C32-863D-D7803BD505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F51F38-E0C9-4677-9494-C4525E71B7F8}" type="datetimeFigureOut">
              <a:rPr lang="he-IL" smtClean="0"/>
              <a:t>י"ז/תמוז/תשפ"ג</a:t>
            </a:fld>
            <a:endParaRPr lang="he-IL"/>
          </a:p>
        </p:txBody>
      </p:sp>
      <p:sp>
        <p:nvSpPr>
          <p:cNvPr id="5" name="מציין מיקום של כותרת תחתונה 4">
            <a:extLst>
              <a:ext uri="{FF2B5EF4-FFF2-40B4-BE49-F238E27FC236}">
                <a16:creationId xmlns:a16="http://schemas.microsoft.com/office/drawing/2014/main" id="{846CD0CC-A547-44AA-906D-FA00E407BE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>
            <a:extLst>
              <a:ext uri="{FF2B5EF4-FFF2-40B4-BE49-F238E27FC236}">
                <a16:creationId xmlns:a16="http://schemas.microsoft.com/office/drawing/2014/main" id="{B4C9A11C-E0E0-4470-B01C-F39AC97CD5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E90F3-DAC8-4768-B7D2-F454A84DD3B6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3351991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כותרת מקטע עליונ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058703DE-7876-4AB1-BFC1-A8446930F3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טקסט 2">
            <a:extLst>
              <a:ext uri="{FF2B5EF4-FFF2-40B4-BE49-F238E27FC236}">
                <a16:creationId xmlns:a16="http://schemas.microsoft.com/office/drawing/2014/main" id="{9843DB99-0E34-4A47-A747-54D08EF8958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4" name="מציין מיקום של תאריך 3">
            <a:extLst>
              <a:ext uri="{FF2B5EF4-FFF2-40B4-BE49-F238E27FC236}">
                <a16:creationId xmlns:a16="http://schemas.microsoft.com/office/drawing/2014/main" id="{E008EDF7-D798-450A-8644-CC255B0488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F51F38-E0C9-4677-9494-C4525E71B7F8}" type="datetimeFigureOut">
              <a:rPr lang="he-IL" smtClean="0"/>
              <a:t>י"ז/תמוז/תשפ"ג</a:t>
            </a:fld>
            <a:endParaRPr lang="he-IL"/>
          </a:p>
        </p:txBody>
      </p:sp>
      <p:sp>
        <p:nvSpPr>
          <p:cNvPr id="5" name="מציין מיקום של כותרת תחתונה 4">
            <a:extLst>
              <a:ext uri="{FF2B5EF4-FFF2-40B4-BE49-F238E27FC236}">
                <a16:creationId xmlns:a16="http://schemas.microsoft.com/office/drawing/2014/main" id="{D3810215-7E78-4E98-BB67-C49F110CB4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>
            <a:extLst>
              <a:ext uri="{FF2B5EF4-FFF2-40B4-BE49-F238E27FC236}">
                <a16:creationId xmlns:a16="http://schemas.microsoft.com/office/drawing/2014/main" id="{D25410ED-7357-430E-9696-A42F96C1BF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E90F3-DAC8-4768-B7D2-F454A84DD3B6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6338493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שני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10E0FF82-6E84-4A3A-9E94-285E904F31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תוכן 2">
            <a:extLst>
              <a:ext uri="{FF2B5EF4-FFF2-40B4-BE49-F238E27FC236}">
                <a16:creationId xmlns:a16="http://schemas.microsoft.com/office/drawing/2014/main" id="{FC20D03F-CD7F-45D7-8AD9-7049F95603B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תוכן 3">
            <a:extLst>
              <a:ext uri="{FF2B5EF4-FFF2-40B4-BE49-F238E27FC236}">
                <a16:creationId xmlns:a16="http://schemas.microsoft.com/office/drawing/2014/main" id="{9EB12517-7BF0-47AE-9DD9-E1D4DF7AA32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5" name="מציין מיקום של תאריך 4">
            <a:extLst>
              <a:ext uri="{FF2B5EF4-FFF2-40B4-BE49-F238E27FC236}">
                <a16:creationId xmlns:a16="http://schemas.microsoft.com/office/drawing/2014/main" id="{1CFDBB69-75B1-4D8E-8272-573CCB83C6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F51F38-E0C9-4677-9494-C4525E71B7F8}" type="datetimeFigureOut">
              <a:rPr lang="he-IL" smtClean="0"/>
              <a:t>י"ז/תמוז/תשפ"ג</a:t>
            </a:fld>
            <a:endParaRPr lang="he-IL"/>
          </a:p>
        </p:txBody>
      </p:sp>
      <p:sp>
        <p:nvSpPr>
          <p:cNvPr id="6" name="מציין מיקום של כותרת תחתונה 5">
            <a:extLst>
              <a:ext uri="{FF2B5EF4-FFF2-40B4-BE49-F238E27FC236}">
                <a16:creationId xmlns:a16="http://schemas.microsoft.com/office/drawing/2014/main" id="{5FAEC020-200C-435C-8DDC-B6872D21F7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>
            <a:extLst>
              <a:ext uri="{FF2B5EF4-FFF2-40B4-BE49-F238E27FC236}">
                <a16:creationId xmlns:a16="http://schemas.microsoft.com/office/drawing/2014/main" id="{823937B4-8116-4DCE-8EA4-F81CAAFC64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E90F3-DAC8-4768-B7D2-F454A84DD3B6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4179886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השווא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10CF012D-5BA9-4AC1-AB39-2E8DE3CEC1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טקסט 2">
            <a:extLst>
              <a:ext uri="{FF2B5EF4-FFF2-40B4-BE49-F238E27FC236}">
                <a16:creationId xmlns:a16="http://schemas.microsoft.com/office/drawing/2014/main" id="{AC94C3EB-FCBF-4D0F-8B78-53ECF217D73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4" name="מציין מיקום תוכן 3">
            <a:extLst>
              <a:ext uri="{FF2B5EF4-FFF2-40B4-BE49-F238E27FC236}">
                <a16:creationId xmlns:a16="http://schemas.microsoft.com/office/drawing/2014/main" id="{E3D87D12-9059-4423-9988-C41378E561A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5" name="מציין מיקום טקסט 4">
            <a:extLst>
              <a:ext uri="{FF2B5EF4-FFF2-40B4-BE49-F238E27FC236}">
                <a16:creationId xmlns:a16="http://schemas.microsoft.com/office/drawing/2014/main" id="{A87405AF-05AF-4A44-AA7C-38397A7E936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6" name="מציין מיקום תוכן 5">
            <a:extLst>
              <a:ext uri="{FF2B5EF4-FFF2-40B4-BE49-F238E27FC236}">
                <a16:creationId xmlns:a16="http://schemas.microsoft.com/office/drawing/2014/main" id="{A8F3ACF7-4CCD-42F2-96F0-D50A3883069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7" name="מציין מיקום של תאריך 6">
            <a:extLst>
              <a:ext uri="{FF2B5EF4-FFF2-40B4-BE49-F238E27FC236}">
                <a16:creationId xmlns:a16="http://schemas.microsoft.com/office/drawing/2014/main" id="{774881AC-AE04-4550-9E6C-DC73170F4F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F51F38-E0C9-4677-9494-C4525E71B7F8}" type="datetimeFigureOut">
              <a:rPr lang="he-IL" smtClean="0"/>
              <a:t>י"ז/תמוז/תשפ"ג</a:t>
            </a:fld>
            <a:endParaRPr lang="he-IL"/>
          </a:p>
        </p:txBody>
      </p:sp>
      <p:sp>
        <p:nvSpPr>
          <p:cNvPr id="8" name="מציין מיקום של כותרת תחתונה 7">
            <a:extLst>
              <a:ext uri="{FF2B5EF4-FFF2-40B4-BE49-F238E27FC236}">
                <a16:creationId xmlns:a16="http://schemas.microsoft.com/office/drawing/2014/main" id="{F610D8AF-7DAF-430E-8473-C48A503146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9" name="מציין מיקום של מספר שקופית 8">
            <a:extLst>
              <a:ext uri="{FF2B5EF4-FFF2-40B4-BE49-F238E27FC236}">
                <a16:creationId xmlns:a16="http://schemas.microsoft.com/office/drawing/2014/main" id="{83EF50E9-29EF-441C-9A56-456FE451AF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E90F3-DAC8-4768-B7D2-F454A84DD3B6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7092192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D4E615B3-C9CB-4A5F-9CA5-D8471DF2E9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תאריך 2">
            <a:extLst>
              <a:ext uri="{FF2B5EF4-FFF2-40B4-BE49-F238E27FC236}">
                <a16:creationId xmlns:a16="http://schemas.microsoft.com/office/drawing/2014/main" id="{0454D644-9282-42D1-A93B-6FCC6E7853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F51F38-E0C9-4677-9494-C4525E71B7F8}" type="datetimeFigureOut">
              <a:rPr lang="he-IL" smtClean="0"/>
              <a:t>י"ז/תמוז/תשפ"ג</a:t>
            </a:fld>
            <a:endParaRPr lang="he-IL"/>
          </a:p>
        </p:txBody>
      </p:sp>
      <p:sp>
        <p:nvSpPr>
          <p:cNvPr id="4" name="מציין מיקום של כותרת תחתונה 3">
            <a:extLst>
              <a:ext uri="{FF2B5EF4-FFF2-40B4-BE49-F238E27FC236}">
                <a16:creationId xmlns:a16="http://schemas.microsoft.com/office/drawing/2014/main" id="{B4174603-CD5E-4D12-832F-428516668C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5" name="מציין מיקום של מספר שקופית 4">
            <a:extLst>
              <a:ext uri="{FF2B5EF4-FFF2-40B4-BE49-F238E27FC236}">
                <a16:creationId xmlns:a16="http://schemas.microsoft.com/office/drawing/2014/main" id="{6DE9CEEF-C912-4767-9533-10222C9C5E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E90F3-DAC8-4768-B7D2-F454A84DD3B6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8193481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אריך 1">
            <a:extLst>
              <a:ext uri="{FF2B5EF4-FFF2-40B4-BE49-F238E27FC236}">
                <a16:creationId xmlns:a16="http://schemas.microsoft.com/office/drawing/2014/main" id="{EAA5069E-EBFD-4E1E-8F4B-238B39A654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F51F38-E0C9-4677-9494-C4525E71B7F8}" type="datetimeFigureOut">
              <a:rPr lang="he-IL" smtClean="0"/>
              <a:t>י"ז/תמוז/תשפ"ג</a:t>
            </a:fld>
            <a:endParaRPr lang="he-IL"/>
          </a:p>
        </p:txBody>
      </p:sp>
      <p:sp>
        <p:nvSpPr>
          <p:cNvPr id="3" name="מציין מיקום של כותרת תחתונה 2">
            <a:extLst>
              <a:ext uri="{FF2B5EF4-FFF2-40B4-BE49-F238E27FC236}">
                <a16:creationId xmlns:a16="http://schemas.microsoft.com/office/drawing/2014/main" id="{8EDED2BA-491C-49BC-BC87-BA13880EF8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מציין מיקום של מספר שקופית 3">
            <a:extLst>
              <a:ext uri="{FF2B5EF4-FFF2-40B4-BE49-F238E27FC236}">
                <a16:creationId xmlns:a16="http://schemas.microsoft.com/office/drawing/2014/main" id="{02421EE2-CC45-4C01-93CF-77FBC87254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E90F3-DAC8-4768-B7D2-F454A84DD3B6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1082007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תוכן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AC14420D-C985-4C8D-91A6-0E84F570CD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תוכן 2">
            <a:extLst>
              <a:ext uri="{FF2B5EF4-FFF2-40B4-BE49-F238E27FC236}">
                <a16:creationId xmlns:a16="http://schemas.microsoft.com/office/drawing/2014/main" id="{25FA86A3-AE0C-43AD-BB37-6BC8005316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טקסט 3">
            <a:extLst>
              <a:ext uri="{FF2B5EF4-FFF2-40B4-BE49-F238E27FC236}">
                <a16:creationId xmlns:a16="http://schemas.microsoft.com/office/drawing/2014/main" id="{9470A16A-F095-495D-A2D7-02A2033C79C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5" name="מציין מיקום של תאריך 4">
            <a:extLst>
              <a:ext uri="{FF2B5EF4-FFF2-40B4-BE49-F238E27FC236}">
                <a16:creationId xmlns:a16="http://schemas.microsoft.com/office/drawing/2014/main" id="{DE801565-5DF2-4F85-8EDD-14AC45EB06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F51F38-E0C9-4677-9494-C4525E71B7F8}" type="datetimeFigureOut">
              <a:rPr lang="he-IL" smtClean="0"/>
              <a:t>י"ז/תמוז/תשפ"ג</a:t>
            </a:fld>
            <a:endParaRPr lang="he-IL"/>
          </a:p>
        </p:txBody>
      </p:sp>
      <p:sp>
        <p:nvSpPr>
          <p:cNvPr id="6" name="מציין מיקום של כותרת תחתונה 5">
            <a:extLst>
              <a:ext uri="{FF2B5EF4-FFF2-40B4-BE49-F238E27FC236}">
                <a16:creationId xmlns:a16="http://schemas.microsoft.com/office/drawing/2014/main" id="{8FCE0185-1123-4BEC-A362-8541350F3E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>
            <a:extLst>
              <a:ext uri="{FF2B5EF4-FFF2-40B4-BE49-F238E27FC236}">
                <a16:creationId xmlns:a16="http://schemas.microsoft.com/office/drawing/2014/main" id="{1699D4F9-3022-4B12-8610-BF08B8BDDB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E90F3-DAC8-4768-B7D2-F454A84DD3B6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4186083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תמונה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70EF3C1A-405C-46C2-8EA5-1B670879E9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תמונה 2">
            <a:extLst>
              <a:ext uri="{FF2B5EF4-FFF2-40B4-BE49-F238E27FC236}">
                <a16:creationId xmlns:a16="http://schemas.microsoft.com/office/drawing/2014/main" id="{336D0EA6-FA2C-4FDA-A28A-DC1809DAF94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e-IL"/>
          </a:p>
        </p:txBody>
      </p:sp>
      <p:sp>
        <p:nvSpPr>
          <p:cNvPr id="4" name="מציין מיקום טקסט 3">
            <a:extLst>
              <a:ext uri="{FF2B5EF4-FFF2-40B4-BE49-F238E27FC236}">
                <a16:creationId xmlns:a16="http://schemas.microsoft.com/office/drawing/2014/main" id="{00DC44F0-C430-48D1-A5B6-BB46A821A13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5" name="מציין מיקום של תאריך 4">
            <a:extLst>
              <a:ext uri="{FF2B5EF4-FFF2-40B4-BE49-F238E27FC236}">
                <a16:creationId xmlns:a16="http://schemas.microsoft.com/office/drawing/2014/main" id="{58F51A55-FF30-450B-9BC8-0618BB5058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F51F38-E0C9-4677-9494-C4525E71B7F8}" type="datetimeFigureOut">
              <a:rPr lang="he-IL" smtClean="0"/>
              <a:t>י"ז/תמוז/תשפ"ג</a:t>
            </a:fld>
            <a:endParaRPr lang="he-IL"/>
          </a:p>
        </p:txBody>
      </p:sp>
      <p:sp>
        <p:nvSpPr>
          <p:cNvPr id="6" name="מציין מיקום של כותרת תחתונה 5">
            <a:extLst>
              <a:ext uri="{FF2B5EF4-FFF2-40B4-BE49-F238E27FC236}">
                <a16:creationId xmlns:a16="http://schemas.microsoft.com/office/drawing/2014/main" id="{F3CAA503-B954-4235-95DD-7FBBB70801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>
            <a:extLst>
              <a:ext uri="{FF2B5EF4-FFF2-40B4-BE49-F238E27FC236}">
                <a16:creationId xmlns:a16="http://schemas.microsoft.com/office/drawing/2014/main" id="{EFB72FF2-0DAE-4528-AE67-466EB48391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E90F3-DAC8-4768-B7D2-F454A84DD3B6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9993621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1">
            <a:extLst>
              <a:ext uri="{FF2B5EF4-FFF2-40B4-BE49-F238E27FC236}">
                <a16:creationId xmlns:a16="http://schemas.microsoft.com/office/drawing/2014/main" id="{4D354D3E-735B-43E4-939D-8F1CEF2D1D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טקסט 2">
            <a:extLst>
              <a:ext uri="{FF2B5EF4-FFF2-40B4-BE49-F238E27FC236}">
                <a16:creationId xmlns:a16="http://schemas.microsoft.com/office/drawing/2014/main" id="{2EE658CF-5F3F-4F3B-839A-8016F597F62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>
            <a:extLst>
              <a:ext uri="{FF2B5EF4-FFF2-40B4-BE49-F238E27FC236}">
                <a16:creationId xmlns:a16="http://schemas.microsoft.com/office/drawing/2014/main" id="{88F276A0-9BE3-4A4D-981E-172ADC23BDA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F51F38-E0C9-4677-9494-C4525E71B7F8}" type="datetimeFigureOut">
              <a:rPr lang="he-IL" smtClean="0"/>
              <a:t>י"ז/תמוז/תשפ"ג</a:t>
            </a:fld>
            <a:endParaRPr lang="he-IL"/>
          </a:p>
        </p:txBody>
      </p:sp>
      <p:sp>
        <p:nvSpPr>
          <p:cNvPr id="5" name="מציין מיקום של כותרת תחתונה 4">
            <a:extLst>
              <a:ext uri="{FF2B5EF4-FFF2-40B4-BE49-F238E27FC236}">
                <a16:creationId xmlns:a16="http://schemas.microsoft.com/office/drawing/2014/main" id="{B00786AF-D84E-4059-998D-D507BE14F19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e-IL"/>
          </a:p>
        </p:txBody>
      </p:sp>
      <p:sp>
        <p:nvSpPr>
          <p:cNvPr id="6" name="מציין מיקום של מספר שקופית 5">
            <a:extLst>
              <a:ext uri="{FF2B5EF4-FFF2-40B4-BE49-F238E27FC236}">
                <a16:creationId xmlns:a16="http://schemas.microsoft.com/office/drawing/2014/main" id="{B28F4D0F-F5B9-4C6D-ACE6-4D642B2D733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1E90F3-DAC8-4768-B7D2-F454A84DD3B6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1061858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e-IL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jpe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jpe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2.png"/><Relationship Id="rId7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www.tfaforms.com/4984554" TargetMode="External"/><Relationship Id="rId5" Type="http://schemas.openxmlformats.org/officeDocument/2006/relationships/hyperlink" Target="https://www.hebrewsongs.com/" TargetMode="Externa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hyperlink" Target="mailto:Liora@jafi.org" TargetMode="Externa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מלבן 12">
            <a:extLst>
              <a:ext uri="{FF2B5EF4-FFF2-40B4-BE49-F238E27FC236}">
                <a16:creationId xmlns:a16="http://schemas.microsoft.com/office/drawing/2014/main" id="{671C088C-EA37-3069-C23C-43A1FE278931}"/>
              </a:ext>
            </a:extLst>
          </p:cNvPr>
          <p:cNvSpPr/>
          <p:nvPr/>
        </p:nvSpPr>
        <p:spPr>
          <a:xfrm rot="16200000">
            <a:off x="-3006685" y="3010942"/>
            <a:ext cx="6858002" cy="836114"/>
          </a:xfrm>
          <a:prstGeom prst="rect">
            <a:avLst/>
          </a:prstGeom>
          <a:solidFill>
            <a:srgbClr val="125E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38" name="תיבת טקסט 37">
            <a:extLst>
              <a:ext uri="{FF2B5EF4-FFF2-40B4-BE49-F238E27FC236}">
                <a16:creationId xmlns:a16="http://schemas.microsoft.com/office/drawing/2014/main" id="{F9B42C30-DF2A-4D5D-A13A-2874FB06B5C3}"/>
              </a:ext>
            </a:extLst>
          </p:cNvPr>
          <p:cNvSpPr txBox="1"/>
          <p:nvPr/>
        </p:nvSpPr>
        <p:spPr>
          <a:xfrm rot="16200000">
            <a:off x="-2322701" y="3034408"/>
            <a:ext cx="5953942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R="0" algn="ctr" rtl="1"/>
            <a:r>
              <a:rPr lang="he-IL" sz="6000" b="0" i="0" u="none" strike="noStrike" spc="600" baseline="30000" dirty="0">
                <a:solidFill>
                  <a:schemeClr val="bg1"/>
                </a:solidFill>
                <a:latin typeface="UltimativyMF" panose="01000503000000020003" pitchFamily="50" charset="-79"/>
                <a:cs typeface="UltimativyMF" panose="01000503000000020003" pitchFamily="50" charset="-79"/>
              </a:rPr>
              <a:t>הכנה לשליחות // 2023</a:t>
            </a:r>
          </a:p>
        </p:txBody>
      </p:sp>
      <p:grpSp>
        <p:nvGrpSpPr>
          <p:cNvPr id="17" name="קבוצה 16">
            <a:extLst>
              <a:ext uri="{FF2B5EF4-FFF2-40B4-BE49-F238E27FC236}">
                <a16:creationId xmlns:a16="http://schemas.microsoft.com/office/drawing/2014/main" id="{F106C539-043B-E6EF-48AD-4B09B198CAF7}"/>
              </a:ext>
            </a:extLst>
          </p:cNvPr>
          <p:cNvGrpSpPr/>
          <p:nvPr/>
        </p:nvGrpSpPr>
        <p:grpSpPr>
          <a:xfrm>
            <a:off x="4229188" y="254944"/>
            <a:ext cx="4003590" cy="964474"/>
            <a:chOff x="5422353" y="5852250"/>
            <a:chExt cx="4003590" cy="964474"/>
          </a:xfrm>
        </p:grpSpPr>
        <p:pic>
          <p:nvPicPr>
            <p:cNvPr id="6" name="תמונה 5">
              <a:extLst>
                <a:ext uri="{FF2B5EF4-FFF2-40B4-BE49-F238E27FC236}">
                  <a16:creationId xmlns:a16="http://schemas.microsoft.com/office/drawing/2014/main" id="{CCACCFAD-102B-4BCA-9EDF-ABD19B46D73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22353" y="5852250"/>
              <a:ext cx="964474" cy="964474"/>
            </a:xfrm>
            <a:prstGeom prst="rect">
              <a:avLst/>
            </a:prstGeom>
          </p:spPr>
        </p:pic>
        <p:pic>
          <p:nvPicPr>
            <p:cNvPr id="15" name="תמונה 14" descr="תמונה שמכילה גופן, גרפיקה, טקסט, עיצוב גרפי&#10;&#10;התיאור נוצר באופן אוטומטי">
              <a:extLst>
                <a:ext uri="{FF2B5EF4-FFF2-40B4-BE49-F238E27FC236}">
                  <a16:creationId xmlns:a16="http://schemas.microsoft.com/office/drawing/2014/main" id="{B860D15D-9344-6003-1652-4CBA92EC943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45577" y="5902516"/>
              <a:ext cx="2880366" cy="719329"/>
            </a:xfrm>
            <a:prstGeom prst="rect">
              <a:avLst/>
            </a:prstGeom>
          </p:spPr>
        </p:pic>
        <p:pic>
          <p:nvPicPr>
            <p:cNvPr id="16" name="תמונה 15" descr="תמונה שמכילה גופן, גרפיקה, טקסט, עיצוב גרפי&#10;&#10;התיאור נוצר באופן אוטומטי">
              <a:extLst>
                <a:ext uri="{FF2B5EF4-FFF2-40B4-BE49-F238E27FC236}">
                  <a16:creationId xmlns:a16="http://schemas.microsoft.com/office/drawing/2014/main" id="{C9376A7E-39CB-20A6-42EB-EA24F60F73E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0798" r="64683"/>
            <a:stretch/>
          </p:blipFill>
          <p:spPr>
            <a:xfrm>
              <a:off x="6386827" y="5902515"/>
              <a:ext cx="130175" cy="719329"/>
            </a:xfrm>
            <a:prstGeom prst="rect">
              <a:avLst/>
            </a:prstGeom>
          </p:spPr>
        </p:pic>
      </p:grpSp>
      <p:sp>
        <p:nvSpPr>
          <p:cNvPr id="26" name="מלבן 25">
            <a:extLst>
              <a:ext uri="{FF2B5EF4-FFF2-40B4-BE49-F238E27FC236}">
                <a16:creationId xmlns:a16="http://schemas.microsoft.com/office/drawing/2014/main" id="{CE3A0360-349E-B65A-8989-3AAE8938A7AD}"/>
              </a:ext>
            </a:extLst>
          </p:cNvPr>
          <p:cNvSpPr/>
          <p:nvPr/>
        </p:nvSpPr>
        <p:spPr>
          <a:xfrm rot="16200000">
            <a:off x="-2518274" y="3387226"/>
            <a:ext cx="6858002" cy="83553"/>
          </a:xfrm>
          <a:prstGeom prst="rect">
            <a:avLst/>
          </a:prstGeom>
          <a:solidFill>
            <a:srgbClr val="7B5D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pic>
        <p:nvPicPr>
          <p:cNvPr id="30" name="תמונה 29" descr="תמונה שמכילה גרפיקה, עיצוב גרפי, גופן, לוגו&#10;&#10;התיאור נוצר באופן אוטומטי">
            <a:extLst>
              <a:ext uri="{FF2B5EF4-FFF2-40B4-BE49-F238E27FC236}">
                <a16:creationId xmlns:a16="http://schemas.microsoft.com/office/drawing/2014/main" id="{1C866024-041C-B50D-4B97-FFA418E454C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1528" y="-169980"/>
            <a:ext cx="1814321" cy="1814321"/>
          </a:xfrm>
          <a:prstGeom prst="rect">
            <a:avLst/>
          </a:prstGeom>
        </p:spPr>
      </p:pic>
      <p:sp>
        <p:nvSpPr>
          <p:cNvPr id="2" name="תיבת טקסט 1">
            <a:extLst>
              <a:ext uri="{FF2B5EF4-FFF2-40B4-BE49-F238E27FC236}">
                <a16:creationId xmlns:a16="http://schemas.microsoft.com/office/drawing/2014/main" id="{4655390E-B2F9-4398-E1C0-DEC7F9FFADC2}"/>
              </a:ext>
            </a:extLst>
          </p:cNvPr>
          <p:cNvSpPr txBox="1"/>
          <p:nvPr/>
        </p:nvSpPr>
        <p:spPr>
          <a:xfrm>
            <a:off x="1136442" y="2129951"/>
            <a:ext cx="10993285" cy="452431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9600" dirty="0"/>
              <a:t>מוזיקה ככלי למורכבות</a:t>
            </a:r>
          </a:p>
          <a:p>
            <a:pPr algn="ctr"/>
            <a:endParaRPr lang="he-IL" sz="4800" dirty="0"/>
          </a:p>
          <a:p>
            <a:pPr algn="ctr"/>
            <a:endParaRPr lang="he-IL" sz="4800" dirty="0"/>
          </a:p>
          <a:p>
            <a:pPr algn="ctr"/>
            <a:endParaRPr lang="he-IL" sz="4800" dirty="0"/>
          </a:p>
          <a:p>
            <a:pPr algn="ctr"/>
            <a:r>
              <a:rPr lang="he-IL" sz="4800" dirty="0"/>
              <a:t>ליאור ארגמן</a:t>
            </a:r>
          </a:p>
        </p:txBody>
      </p:sp>
      <p:pic>
        <p:nvPicPr>
          <p:cNvPr id="1026" name="Picture 2" descr="ארט: חינוך מוזיקלי בספרי תווים ושיווק כלי מוזיקה">
            <a:extLst>
              <a:ext uri="{FF2B5EF4-FFF2-40B4-BE49-F238E27FC236}">
                <a16:creationId xmlns:a16="http://schemas.microsoft.com/office/drawing/2014/main" id="{3AF5CC9F-C882-76A0-EC34-5415094288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7708" y="3686175"/>
            <a:ext cx="2190751" cy="1966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499076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מלבן 12">
            <a:extLst>
              <a:ext uri="{FF2B5EF4-FFF2-40B4-BE49-F238E27FC236}">
                <a16:creationId xmlns:a16="http://schemas.microsoft.com/office/drawing/2014/main" id="{671C088C-EA37-3069-C23C-43A1FE278931}"/>
              </a:ext>
            </a:extLst>
          </p:cNvPr>
          <p:cNvSpPr/>
          <p:nvPr/>
        </p:nvSpPr>
        <p:spPr>
          <a:xfrm rot="16200000">
            <a:off x="-3006685" y="3010942"/>
            <a:ext cx="6858002" cy="836114"/>
          </a:xfrm>
          <a:prstGeom prst="rect">
            <a:avLst/>
          </a:prstGeom>
          <a:solidFill>
            <a:srgbClr val="125E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38" name="תיבת טקסט 37">
            <a:extLst>
              <a:ext uri="{FF2B5EF4-FFF2-40B4-BE49-F238E27FC236}">
                <a16:creationId xmlns:a16="http://schemas.microsoft.com/office/drawing/2014/main" id="{F9B42C30-DF2A-4D5D-A13A-2874FB06B5C3}"/>
              </a:ext>
            </a:extLst>
          </p:cNvPr>
          <p:cNvSpPr txBox="1"/>
          <p:nvPr/>
        </p:nvSpPr>
        <p:spPr>
          <a:xfrm rot="16200000">
            <a:off x="-2322701" y="3034408"/>
            <a:ext cx="5953942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R="0" algn="ctr" rtl="1"/>
            <a:r>
              <a:rPr lang="he-IL" sz="6000" b="0" i="0" u="none" strike="noStrike" spc="600" baseline="30000" dirty="0">
                <a:solidFill>
                  <a:schemeClr val="bg1"/>
                </a:solidFill>
                <a:latin typeface="UltimativyMF" panose="01000503000000020003" pitchFamily="50" charset="-79"/>
                <a:cs typeface="UltimativyMF" panose="01000503000000020003" pitchFamily="50" charset="-79"/>
              </a:rPr>
              <a:t>הכנה לשליחות // 2023</a:t>
            </a:r>
          </a:p>
        </p:txBody>
      </p:sp>
      <p:grpSp>
        <p:nvGrpSpPr>
          <p:cNvPr id="17" name="קבוצה 16">
            <a:extLst>
              <a:ext uri="{FF2B5EF4-FFF2-40B4-BE49-F238E27FC236}">
                <a16:creationId xmlns:a16="http://schemas.microsoft.com/office/drawing/2014/main" id="{F106C539-043B-E6EF-48AD-4B09B198CAF7}"/>
              </a:ext>
            </a:extLst>
          </p:cNvPr>
          <p:cNvGrpSpPr/>
          <p:nvPr/>
        </p:nvGrpSpPr>
        <p:grpSpPr>
          <a:xfrm>
            <a:off x="1245625" y="5967815"/>
            <a:ext cx="4003590" cy="964474"/>
            <a:chOff x="5422353" y="5852250"/>
            <a:chExt cx="4003590" cy="964474"/>
          </a:xfrm>
        </p:grpSpPr>
        <p:pic>
          <p:nvPicPr>
            <p:cNvPr id="6" name="תמונה 5">
              <a:extLst>
                <a:ext uri="{FF2B5EF4-FFF2-40B4-BE49-F238E27FC236}">
                  <a16:creationId xmlns:a16="http://schemas.microsoft.com/office/drawing/2014/main" id="{CCACCFAD-102B-4BCA-9EDF-ABD19B46D73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22353" y="5852250"/>
              <a:ext cx="964474" cy="964474"/>
            </a:xfrm>
            <a:prstGeom prst="rect">
              <a:avLst/>
            </a:prstGeom>
          </p:spPr>
        </p:pic>
        <p:pic>
          <p:nvPicPr>
            <p:cNvPr id="15" name="תמונה 14" descr="תמונה שמכילה גופן, גרפיקה, טקסט, עיצוב גרפי&#10;&#10;התיאור נוצר באופן אוטומטי">
              <a:extLst>
                <a:ext uri="{FF2B5EF4-FFF2-40B4-BE49-F238E27FC236}">
                  <a16:creationId xmlns:a16="http://schemas.microsoft.com/office/drawing/2014/main" id="{B860D15D-9344-6003-1652-4CBA92EC943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45577" y="5902516"/>
              <a:ext cx="2880366" cy="719329"/>
            </a:xfrm>
            <a:prstGeom prst="rect">
              <a:avLst/>
            </a:prstGeom>
          </p:spPr>
        </p:pic>
        <p:pic>
          <p:nvPicPr>
            <p:cNvPr id="16" name="תמונה 15" descr="תמונה שמכילה גופן, גרפיקה, טקסט, עיצוב גרפי&#10;&#10;התיאור נוצר באופן אוטומטי">
              <a:extLst>
                <a:ext uri="{FF2B5EF4-FFF2-40B4-BE49-F238E27FC236}">
                  <a16:creationId xmlns:a16="http://schemas.microsoft.com/office/drawing/2014/main" id="{C9376A7E-39CB-20A6-42EB-EA24F60F73E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0798" r="64683"/>
            <a:stretch/>
          </p:blipFill>
          <p:spPr>
            <a:xfrm>
              <a:off x="6386827" y="5902515"/>
              <a:ext cx="130175" cy="719329"/>
            </a:xfrm>
            <a:prstGeom prst="rect">
              <a:avLst/>
            </a:prstGeom>
          </p:spPr>
        </p:pic>
      </p:grpSp>
      <p:sp>
        <p:nvSpPr>
          <p:cNvPr id="26" name="מלבן 25">
            <a:extLst>
              <a:ext uri="{FF2B5EF4-FFF2-40B4-BE49-F238E27FC236}">
                <a16:creationId xmlns:a16="http://schemas.microsoft.com/office/drawing/2014/main" id="{CE3A0360-349E-B65A-8989-3AAE8938A7AD}"/>
              </a:ext>
            </a:extLst>
          </p:cNvPr>
          <p:cNvSpPr/>
          <p:nvPr/>
        </p:nvSpPr>
        <p:spPr>
          <a:xfrm rot="16200000">
            <a:off x="-2518274" y="3387226"/>
            <a:ext cx="6858002" cy="83553"/>
          </a:xfrm>
          <a:prstGeom prst="rect">
            <a:avLst/>
          </a:prstGeom>
          <a:solidFill>
            <a:srgbClr val="7B5D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pic>
        <p:nvPicPr>
          <p:cNvPr id="30" name="תמונה 29" descr="תמונה שמכילה גרפיקה, עיצוב גרפי, גופן, לוגו&#10;&#10;התיאור נוצר באופן אוטומטי">
            <a:extLst>
              <a:ext uri="{FF2B5EF4-FFF2-40B4-BE49-F238E27FC236}">
                <a16:creationId xmlns:a16="http://schemas.microsoft.com/office/drawing/2014/main" id="{1C866024-041C-B50D-4B97-FFA418E454C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1345" y="5641714"/>
            <a:ext cx="1472059" cy="1472059"/>
          </a:xfrm>
          <a:prstGeom prst="rect">
            <a:avLst/>
          </a:prstGeom>
        </p:spPr>
      </p:pic>
      <p:sp>
        <p:nvSpPr>
          <p:cNvPr id="3" name="תיבת טקסט 2">
            <a:extLst>
              <a:ext uri="{FF2B5EF4-FFF2-40B4-BE49-F238E27FC236}">
                <a16:creationId xmlns:a16="http://schemas.microsoft.com/office/drawing/2014/main" id="{3C43020B-7A6C-8701-9456-75B82CD04C46}"/>
              </a:ext>
            </a:extLst>
          </p:cNvPr>
          <p:cNvSpPr txBox="1"/>
          <p:nvPr/>
        </p:nvSpPr>
        <p:spPr>
          <a:xfrm>
            <a:off x="868950" y="233042"/>
            <a:ext cx="10993285" cy="544764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8800" dirty="0"/>
              <a:t>איך נציג מורכבות?</a:t>
            </a:r>
          </a:p>
          <a:p>
            <a:pPr algn="ctr"/>
            <a:endParaRPr lang="he-IL" sz="2000" dirty="0"/>
          </a:p>
          <a:p>
            <a:pPr marL="857250" indent="-857250">
              <a:buFont typeface="Arial" panose="020B0604020202020204" pitchFamily="34" charset="0"/>
              <a:buChar char="•"/>
            </a:pPr>
            <a:r>
              <a:rPr lang="he-IL" sz="4800" dirty="0"/>
              <a:t>רב </a:t>
            </a:r>
            <a:r>
              <a:rPr lang="he-IL" sz="4800" dirty="0" err="1"/>
              <a:t>מימדיות</a:t>
            </a:r>
            <a:r>
              <a:rPr lang="he-IL" sz="4800" dirty="0"/>
              <a:t> </a:t>
            </a:r>
          </a:p>
          <a:p>
            <a:pPr marL="857250" indent="-857250">
              <a:buFont typeface="Arial" panose="020B0604020202020204" pitchFamily="34" charset="0"/>
              <a:buChar char="•"/>
            </a:pPr>
            <a:r>
              <a:rPr lang="he-IL" sz="4800" dirty="0"/>
              <a:t>הבנת קהל היעד</a:t>
            </a:r>
          </a:p>
          <a:p>
            <a:pPr marL="857250" indent="-857250">
              <a:buFont typeface="Arial" panose="020B0604020202020204" pitchFamily="34" charset="0"/>
              <a:buChar char="•"/>
            </a:pPr>
            <a:r>
              <a:rPr lang="he-IL" sz="4800" dirty="0"/>
              <a:t>למה אני </a:t>
            </a:r>
            <a:r>
              <a:rPr lang="he-IL" sz="4800" dirty="0" err="1"/>
              <a:t>מתחבר.ת</a:t>
            </a:r>
            <a:endParaRPr lang="he-IL" sz="4800" dirty="0"/>
          </a:p>
          <a:p>
            <a:pPr marL="857250" indent="-857250">
              <a:buFont typeface="Arial" panose="020B0604020202020204" pitchFamily="34" charset="0"/>
              <a:buChar char="•"/>
            </a:pPr>
            <a:r>
              <a:rPr lang="he-IL" sz="4800" dirty="0"/>
              <a:t>הבעת עמדה אישית</a:t>
            </a:r>
          </a:p>
          <a:p>
            <a:pPr marL="857250" indent="-857250">
              <a:buFont typeface="Arial" panose="020B0604020202020204" pitchFamily="34" charset="0"/>
              <a:buChar char="•"/>
            </a:pPr>
            <a:r>
              <a:rPr lang="he-IL" sz="4800" dirty="0"/>
              <a:t>לבדוק שזה מותאם תרבותית  </a:t>
            </a:r>
          </a:p>
        </p:txBody>
      </p:sp>
      <p:pic>
        <p:nvPicPr>
          <p:cNvPr id="3074" name="Picture 2" descr="Complexity - ACLC - University of Amsterdam">
            <a:extLst>
              <a:ext uri="{FF2B5EF4-FFF2-40B4-BE49-F238E27FC236}">
                <a16:creationId xmlns:a16="http://schemas.microsoft.com/office/drawing/2014/main" id="{C7A1AB71-9E30-6C13-4F2C-8C1A166BED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3642" y="1887652"/>
            <a:ext cx="4112773" cy="27368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475143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מלבן 12">
            <a:extLst>
              <a:ext uri="{FF2B5EF4-FFF2-40B4-BE49-F238E27FC236}">
                <a16:creationId xmlns:a16="http://schemas.microsoft.com/office/drawing/2014/main" id="{671C088C-EA37-3069-C23C-43A1FE278931}"/>
              </a:ext>
            </a:extLst>
          </p:cNvPr>
          <p:cNvSpPr/>
          <p:nvPr/>
        </p:nvSpPr>
        <p:spPr>
          <a:xfrm rot="16200000">
            <a:off x="-3006685" y="3010942"/>
            <a:ext cx="6858002" cy="836114"/>
          </a:xfrm>
          <a:prstGeom prst="rect">
            <a:avLst/>
          </a:prstGeom>
          <a:solidFill>
            <a:srgbClr val="125E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38" name="תיבת טקסט 37">
            <a:extLst>
              <a:ext uri="{FF2B5EF4-FFF2-40B4-BE49-F238E27FC236}">
                <a16:creationId xmlns:a16="http://schemas.microsoft.com/office/drawing/2014/main" id="{F9B42C30-DF2A-4D5D-A13A-2874FB06B5C3}"/>
              </a:ext>
            </a:extLst>
          </p:cNvPr>
          <p:cNvSpPr txBox="1"/>
          <p:nvPr/>
        </p:nvSpPr>
        <p:spPr>
          <a:xfrm rot="16200000">
            <a:off x="-2322701" y="3034408"/>
            <a:ext cx="5953942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R="0" algn="ctr" rtl="1"/>
            <a:r>
              <a:rPr lang="he-IL" sz="6000" b="0" i="0" u="none" strike="noStrike" spc="600" baseline="30000" dirty="0">
                <a:solidFill>
                  <a:schemeClr val="bg1"/>
                </a:solidFill>
                <a:latin typeface="UltimativyMF" panose="01000503000000020003" pitchFamily="50" charset="-79"/>
                <a:cs typeface="UltimativyMF" panose="01000503000000020003" pitchFamily="50" charset="-79"/>
              </a:rPr>
              <a:t>הכנה לשליחות // 2023</a:t>
            </a:r>
          </a:p>
        </p:txBody>
      </p:sp>
      <p:grpSp>
        <p:nvGrpSpPr>
          <p:cNvPr id="17" name="קבוצה 16">
            <a:extLst>
              <a:ext uri="{FF2B5EF4-FFF2-40B4-BE49-F238E27FC236}">
                <a16:creationId xmlns:a16="http://schemas.microsoft.com/office/drawing/2014/main" id="{F106C539-043B-E6EF-48AD-4B09B198CAF7}"/>
              </a:ext>
            </a:extLst>
          </p:cNvPr>
          <p:cNvGrpSpPr/>
          <p:nvPr/>
        </p:nvGrpSpPr>
        <p:grpSpPr>
          <a:xfrm>
            <a:off x="1245625" y="5967815"/>
            <a:ext cx="4003590" cy="964474"/>
            <a:chOff x="5422353" y="5852250"/>
            <a:chExt cx="4003590" cy="964474"/>
          </a:xfrm>
        </p:grpSpPr>
        <p:pic>
          <p:nvPicPr>
            <p:cNvPr id="6" name="תמונה 5">
              <a:extLst>
                <a:ext uri="{FF2B5EF4-FFF2-40B4-BE49-F238E27FC236}">
                  <a16:creationId xmlns:a16="http://schemas.microsoft.com/office/drawing/2014/main" id="{CCACCFAD-102B-4BCA-9EDF-ABD19B46D73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22353" y="5852250"/>
              <a:ext cx="964474" cy="964474"/>
            </a:xfrm>
            <a:prstGeom prst="rect">
              <a:avLst/>
            </a:prstGeom>
          </p:spPr>
        </p:pic>
        <p:pic>
          <p:nvPicPr>
            <p:cNvPr id="15" name="תמונה 14" descr="תמונה שמכילה גופן, גרפיקה, טקסט, עיצוב גרפי&#10;&#10;התיאור נוצר באופן אוטומטי">
              <a:extLst>
                <a:ext uri="{FF2B5EF4-FFF2-40B4-BE49-F238E27FC236}">
                  <a16:creationId xmlns:a16="http://schemas.microsoft.com/office/drawing/2014/main" id="{B860D15D-9344-6003-1652-4CBA92EC943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45577" y="5902516"/>
              <a:ext cx="2880366" cy="719329"/>
            </a:xfrm>
            <a:prstGeom prst="rect">
              <a:avLst/>
            </a:prstGeom>
          </p:spPr>
        </p:pic>
        <p:pic>
          <p:nvPicPr>
            <p:cNvPr id="16" name="תמונה 15" descr="תמונה שמכילה גופן, גרפיקה, טקסט, עיצוב גרפי&#10;&#10;התיאור נוצר באופן אוטומטי">
              <a:extLst>
                <a:ext uri="{FF2B5EF4-FFF2-40B4-BE49-F238E27FC236}">
                  <a16:creationId xmlns:a16="http://schemas.microsoft.com/office/drawing/2014/main" id="{C9376A7E-39CB-20A6-42EB-EA24F60F73E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0798" r="64683"/>
            <a:stretch/>
          </p:blipFill>
          <p:spPr>
            <a:xfrm>
              <a:off x="6386827" y="5902515"/>
              <a:ext cx="130175" cy="719329"/>
            </a:xfrm>
            <a:prstGeom prst="rect">
              <a:avLst/>
            </a:prstGeom>
          </p:spPr>
        </p:pic>
      </p:grpSp>
      <p:sp>
        <p:nvSpPr>
          <p:cNvPr id="26" name="מלבן 25">
            <a:extLst>
              <a:ext uri="{FF2B5EF4-FFF2-40B4-BE49-F238E27FC236}">
                <a16:creationId xmlns:a16="http://schemas.microsoft.com/office/drawing/2014/main" id="{CE3A0360-349E-B65A-8989-3AAE8938A7AD}"/>
              </a:ext>
            </a:extLst>
          </p:cNvPr>
          <p:cNvSpPr/>
          <p:nvPr/>
        </p:nvSpPr>
        <p:spPr>
          <a:xfrm rot="16200000">
            <a:off x="-2518274" y="3387226"/>
            <a:ext cx="6858002" cy="83553"/>
          </a:xfrm>
          <a:prstGeom prst="rect">
            <a:avLst/>
          </a:prstGeom>
          <a:solidFill>
            <a:srgbClr val="7B5D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pic>
        <p:nvPicPr>
          <p:cNvPr id="30" name="תמונה 29" descr="תמונה שמכילה גרפיקה, עיצוב גרפי, גופן, לוגו&#10;&#10;התיאור נוצר באופן אוטומטי">
            <a:extLst>
              <a:ext uri="{FF2B5EF4-FFF2-40B4-BE49-F238E27FC236}">
                <a16:creationId xmlns:a16="http://schemas.microsoft.com/office/drawing/2014/main" id="{1C866024-041C-B50D-4B97-FFA418E454C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1345" y="5641714"/>
            <a:ext cx="1472059" cy="1472059"/>
          </a:xfrm>
          <a:prstGeom prst="rect">
            <a:avLst/>
          </a:prstGeom>
        </p:spPr>
      </p:pic>
      <p:sp>
        <p:nvSpPr>
          <p:cNvPr id="3" name="תיבת טקסט 2">
            <a:extLst>
              <a:ext uri="{FF2B5EF4-FFF2-40B4-BE49-F238E27FC236}">
                <a16:creationId xmlns:a16="http://schemas.microsoft.com/office/drawing/2014/main" id="{3C43020B-7A6C-8701-9456-75B82CD04C46}"/>
              </a:ext>
            </a:extLst>
          </p:cNvPr>
          <p:cNvSpPr txBox="1"/>
          <p:nvPr/>
        </p:nvSpPr>
        <p:spPr>
          <a:xfrm>
            <a:off x="868950" y="233042"/>
            <a:ext cx="10993285" cy="470898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8800" dirty="0"/>
              <a:t>שירי מחאה</a:t>
            </a:r>
          </a:p>
          <a:p>
            <a:pPr algn="ctr"/>
            <a:endParaRPr lang="he-IL" sz="2000" dirty="0"/>
          </a:p>
          <a:p>
            <a:pPr marL="857250" indent="-857250">
              <a:buFont typeface="Arial" panose="020B0604020202020204" pitchFamily="34" charset="0"/>
              <a:buChar char="•"/>
            </a:pPr>
            <a:r>
              <a:rPr lang="he-IL" sz="4800" dirty="0"/>
              <a:t>מה אני </a:t>
            </a:r>
            <a:r>
              <a:rPr lang="he-IL" sz="4800" b="1" dirty="0" err="1"/>
              <a:t>שומע.ת</a:t>
            </a:r>
            <a:r>
              <a:rPr lang="he-IL" sz="4800" dirty="0"/>
              <a:t>? </a:t>
            </a:r>
          </a:p>
          <a:p>
            <a:pPr marL="857250" indent="-857250">
              <a:buFont typeface="Arial" panose="020B0604020202020204" pitchFamily="34" charset="0"/>
              <a:buChar char="•"/>
            </a:pPr>
            <a:r>
              <a:rPr lang="he-IL" sz="4800" dirty="0"/>
              <a:t>מה אני </a:t>
            </a:r>
            <a:r>
              <a:rPr lang="he-IL" sz="4800" b="1" dirty="0"/>
              <a:t>רואה</a:t>
            </a:r>
            <a:r>
              <a:rPr lang="he-IL" sz="4800" dirty="0"/>
              <a:t>? </a:t>
            </a:r>
          </a:p>
          <a:p>
            <a:pPr marL="857250" indent="-857250">
              <a:buFont typeface="Arial" panose="020B0604020202020204" pitchFamily="34" charset="0"/>
              <a:buChar char="•"/>
            </a:pPr>
            <a:r>
              <a:rPr lang="he-IL" sz="4800" dirty="0"/>
              <a:t>איזה מילים </a:t>
            </a:r>
            <a:r>
              <a:rPr lang="he-IL" sz="4800" b="1" dirty="0"/>
              <a:t>תפסו</a:t>
            </a:r>
            <a:r>
              <a:rPr lang="he-IL" sz="4800" dirty="0"/>
              <a:t> אותי? </a:t>
            </a:r>
          </a:p>
          <a:p>
            <a:r>
              <a:rPr lang="he-IL" sz="4800" dirty="0"/>
              <a:t> </a:t>
            </a:r>
          </a:p>
        </p:txBody>
      </p:sp>
      <p:pic>
        <p:nvPicPr>
          <p:cNvPr id="2052" name="Picture 4" descr="מחאה בעד הדמוקרטיה ונגד חרפה – itonBareshet">
            <a:extLst>
              <a:ext uri="{FF2B5EF4-FFF2-40B4-BE49-F238E27FC236}">
                <a16:creationId xmlns:a16="http://schemas.microsoft.com/office/drawing/2014/main" id="{8E03E535-CE53-4B8D-5DE6-33C1786127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6007" y="2358176"/>
            <a:ext cx="3217544" cy="26812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994264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מלבן 12">
            <a:extLst>
              <a:ext uri="{FF2B5EF4-FFF2-40B4-BE49-F238E27FC236}">
                <a16:creationId xmlns:a16="http://schemas.microsoft.com/office/drawing/2014/main" id="{671C088C-EA37-3069-C23C-43A1FE278931}"/>
              </a:ext>
            </a:extLst>
          </p:cNvPr>
          <p:cNvSpPr/>
          <p:nvPr/>
        </p:nvSpPr>
        <p:spPr>
          <a:xfrm rot="16200000">
            <a:off x="-3006685" y="3010942"/>
            <a:ext cx="6858002" cy="836114"/>
          </a:xfrm>
          <a:prstGeom prst="rect">
            <a:avLst/>
          </a:prstGeom>
          <a:solidFill>
            <a:srgbClr val="125E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38" name="תיבת טקסט 37">
            <a:extLst>
              <a:ext uri="{FF2B5EF4-FFF2-40B4-BE49-F238E27FC236}">
                <a16:creationId xmlns:a16="http://schemas.microsoft.com/office/drawing/2014/main" id="{F9B42C30-DF2A-4D5D-A13A-2874FB06B5C3}"/>
              </a:ext>
            </a:extLst>
          </p:cNvPr>
          <p:cNvSpPr txBox="1"/>
          <p:nvPr/>
        </p:nvSpPr>
        <p:spPr>
          <a:xfrm rot="16200000">
            <a:off x="-2322701" y="3034408"/>
            <a:ext cx="5953942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R="0" algn="ctr" rtl="1"/>
            <a:r>
              <a:rPr lang="he-IL" sz="6000" b="0" i="0" u="none" strike="noStrike" spc="600" baseline="30000" dirty="0">
                <a:solidFill>
                  <a:schemeClr val="bg1"/>
                </a:solidFill>
                <a:latin typeface="UltimativyMF" panose="01000503000000020003" pitchFamily="50" charset="-79"/>
                <a:cs typeface="UltimativyMF" panose="01000503000000020003" pitchFamily="50" charset="-79"/>
              </a:rPr>
              <a:t>הכנה לשליחות // 2023</a:t>
            </a:r>
          </a:p>
        </p:txBody>
      </p:sp>
      <p:grpSp>
        <p:nvGrpSpPr>
          <p:cNvPr id="17" name="קבוצה 16">
            <a:extLst>
              <a:ext uri="{FF2B5EF4-FFF2-40B4-BE49-F238E27FC236}">
                <a16:creationId xmlns:a16="http://schemas.microsoft.com/office/drawing/2014/main" id="{F106C539-043B-E6EF-48AD-4B09B198CAF7}"/>
              </a:ext>
            </a:extLst>
          </p:cNvPr>
          <p:cNvGrpSpPr/>
          <p:nvPr/>
        </p:nvGrpSpPr>
        <p:grpSpPr>
          <a:xfrm>
            <a:off x="1245625" y="5967815"/>
            <a:ext cx="4003590" cy="964474"/>
            <a:chOff x="5422353" y="5852250"/>
            <a:chExt cx="4003590" cy="964474"/>
          </a:xfrm>
        </p:grpSpPr>
        <p:pic>
          <p:nvPicPr>
            <p:cNvPr id="6" name="תמונה 5">
              <a:extLst>
                <a:ext uri="{FF2B5EF4-FFF2-40B4-BE49-F238E27FC236}">
                  <a16:creationId xmlns:a16="http://schemas.microsoft.com/office/drawing/2014/main" id="{CCACCFAD-102B-4BCA-9EDF-ABD19B46D73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22353" y="5852250"/>
              <a:ext cx="964474" cy="964474"/>
            </a:xfrm>
            <a:prstGeom prst="rect">
              <a:avLst/>
            </a:prstGeom>
          </p:spPr>
        </p:pic>
        <p:pic>
          <p:nvPicPr>
            <p:cNvPr id="15" name="תמונה 14" descr="תמונה שמכילה גופן, גרפיקה, טקסט, עיצוב גרפי&#10;&#10;התיאור נוצר באופן אוטומטי">
              <a:extLst>
                <a:ext uri="{FF2B5EF4-FFF2-40B4-BE49-F238E27FC236}">
                  <a16:creationId xmlns:a16="http://schemas.microsoft.com/office/drawing/2014/main" id="{B860D15D-9344-6003-1652-4CBA92EC943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45577" y="5902516"/>
              <a:ext cx="2880366" cy="719329"/>
            </a:xfrm>
            <a:prstGeom prst="rect">
              <a:avLst/>
            </a:prstGeom>
          </p:spPr>
        </p:pic>
        <p:pic>
          <p:nvPicPr>
            <p:cNvPr id="16" name="תמונה 15" descr="תמונה שמכילה גופן, גרפיקה, טקסט, עיצוב גרפי&#10;&#10;התיאור נוצר באופן אוטומטי">
              <a:extLst>
                <a:ext uri="{FF2B5EF4-FFF2-40B4-BE49-F238E27FC236}">
                  <a16:creationId xmlns:a16="http://schemas.microsoft.com/office/drawing/2014/main" id="{C9376A7E-39CB-20A6-42EB-EA24F60F73E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0798" r="64683"/>
            <a:stretch/>
          </p:blipFill>
          <p:spPr>
            <a:xfrm>
              <a:off x="6386827" y="5902515"/>
              <a:ext cx="130175" cy="719329"/>
            </a:xfrm>
            <a:prstGeom prst="rect">
              <a:avLst/>
            </a:prstGeom>
          </p:spPr>
        </p:pic>
      </p:grpSp>
      <p:sp>
        <p:nvSpPr>
          <p:cNvPr id="26" name="מלבן 25">
            <a:extLst>
              <a:ext uri="{FF2B5EF4-FFF2-40B4-BE49-F238E27FC236}">
                <a16:creationId xmlns:a16="http://schemas.microsoft.com/office/drawing/2014/main" id="{CE3A0360-349E-B65A-8989-3AAE8938A7AD}"/>
              </a:ext>
            </a:extLst>
          </p:cNvPr>
          <p:cNvSpPr/>
          <p:nvPr/>
        </p:nvSpPr>
        <p:spPr>
          <a:xfrm rot="16200000">
            <a:off x="-2518274" y="3387226"/>
            <a:ext cx="6858002" cy="83553"/>
          </a:xfrm>
          <a:prstGeom prst="rect">
            <a:avLst/>
          </a:prstGeom>
          <a:solidFill>
            <a:srgbClr val="7B5D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pic>
        <p:nvPicPr>
          <p:cNvPr id="30" name="תמונה 29" descr="תמונה שמכילה גרפיקה, עיצוב גרפי, גופן, לוגו&#10;&#10;התיאור נוצר באופן אוטומטי">
            <a:extLst>
              <a:ext uri="{FF2B5EF4-FFF2-40B4-BE49-F238E27FC236}">
                <a16:creationId xmlns:a16="http://schemas.microsoft.com/office/drawing/2014/main" id="{1C866024-041C-B50D-4B97-FFA418E454C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1345" y="5641714"/>
            <a:ext cx="1472059" cy="1472059"/>
          </a:xfrm>
          <a:prstGeom prst="rect">
            <a:avLst/>
          </a:prstGeom>
        </p:spPr>
      </p:pic>
      <p:sp>
        <p:nvSpPr>
          <p:cNvPr id="3" name="תיבת טקסט 2">
            <a:extLst>
              <a:ext uri="{FF2B5EF4-FFF2-40B4-BE49-F238E27FC236}">
                <a16:creationId xmlns:a16="http://schemas.microsoft.com/office/drawing/2014/main" id="{3C43020B-7A6C-8701-9456-75B82CD04C46}"/>
              </a:ext>
            </a:extLst>
          </p:cNvPr>
          <p:cNvSpPr txBox="1"/>
          <p:nvPr/>
        </p:nvSpPr>
        <p:spPr>
          <a:xfrm>
            <a:off x="868950" y="233042"/>
            <a:ext cx="10993285" cy="446276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8800" dirty="0"/>
              <a:t>מה עושים עם זה?</a:t>
            </a:r>
          </a:p>
          <a:p>
            <a:pPr algn="ctr"/>
            <a:endParaRPr lang="he-IL" sz="2000" dirty="0"/>
          </a:p>
          <a:p>
            <a:pPr marL="857250" indent="-857250">
              <a:buFont typeface="Arial" panose="020B0604020202020204" pitchFamily="34" charset="0"/>
              <a:buChar char="•"/>
            </a:pPr>
            <a:r>
              <a:rPr lang="he-IL" sz="4400" dirty="0"/>
              <a:t>לתת לא.נשים להקשיב/ לספר/ לחלוק/ לתרגם </a:t>
            </a:r>
          </a:p>
          <a:p>
            <a:pPr marL="857250" indent="-857250">
              <a:buFont typeface="Arial" panose="020B0604020202020204" pitchFamily="34" charset="0"/>
              <a:buChar char="•"/>
            </a:pPr>
            <a:r>
              <a:rPr lang="he-IL" sz="4400" dirty="0"/>
              <a:t>לפתח סיפור סביב השיר </a:t>
            </a:r>
          </a:p>
          <a:p>
            <a:pPr marL="857250" indent="-857250">
              <a:buFont typeface="Arial" panose="020B0604020202020204" pitchFamily="34" charset="0"/>
              <a:buChar char="•"/>
            </a:pPr>
            <a:r>
              <a:rPr lang="he-IL" sz="4400" dirty="0"/>
              <a:t>הסברה על נרטיב</a:t>
            </a:r>
          </a:p>
          <a:p>
            <a:pPr marL="857250" indent="-857250">
              <a:buFont typeface="Arial" panose="020B0604020202020204" pitchFamily="34" charset="0"/>
              <a:buChar char="•"/>
            </a:pPr>
            <a:r>
              <a:rPr lang="he-IL" sz="4400" dirty="0" err="1"/>
              <a:t>השומעים.ות</a:t>
            </a:r>
            <a:r>
              <a:rPr lang="he-IL" sz="4400" dirty="0"/>
              <a:t> יחפשו שירים אחרים בנושא  </a:t>
            </a:r>
          </a:p>
        </p:txBody>
      </p:sp>
    </p:spTree>
    <p:extLst>
      <p:ext uri="{BB962C8B-B14F-4D97-AF65-F5344CB8AC3E}">
        <p14:creationId xmlns:p14="http://schemas.microsoft.com/office/powerpoint/2010/main" val="36370043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מלבן 12">
            <a:extLst>
              <a:ext uri="{FF2B5EF4-FFF2-40B4-BE49-F238E27FC236}">
                <a16:creationId xmlns:a16="http://schemas.microsoft.com/office/drawing/2014/main" id="{671C088C-EA37-3069-C23C-43A1FE278931}"/>
              </a:ext>
            </a:extLst>
          </p:cNvPr>
          <p:cNvSpPr/>
          <p:nvPr/>
        </p:nvSpPr>
        <p:spPr>
          <a:xfrm rot="16200000">
            <a:off x="-3006685" y="3010942"/>
            <a:ext cx="6858002" cy="836114"/>
          </a:xfrm>
          <a:prstGeom prst="rect">
            <a:avLst/>
          </a:prstGeom>
          <a:solidFill>
            <a:srgbClr val="125E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38" name="תיבת טקסט 37">
            <a:extLst>
              <a:ext uri="{FF2B5EF4-FFF2-40B4-BE49-F238E27FC236}">
                <a16:creationId xmlns:a16="http://schemas.microsoft.com/office/drawing/2014/main" id="{F9B42C30-DF2A-4D5D-A13A-2874FB06B5C3}"/>
              </a:ext>
            </a:extLst>
          </p:cNvPr>
          <p:cNvSpPr txBox="1"/>
          <p:nvPr/>
        </p:nvSpPr>
        <p:spPr>
          <a:xfrm rot="16200000">
            <a:off x="-2322701" y="3034408"/>
            <a:ext cx="5953942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R="0" algn="ctr" rtl="1"/>
            <a:r>
              <a:rPr lang="he-IL" sz="6000" b="0" i="0" u="none" strike="noStrike" spc="600" baseline="30000" dirty="0">
                <a:solidFill>
                  <a:schemeClr val="bg1"/>
                </a:solidFill>
                <a:latin typeface="UltimativyMF" panose="01000503000000020003" pitchFamily="50" charset="-79"/>
                <a:cs typeface="UltimativyMF" panose="01000503000000020003" pitchFamily="50" charset="-79"/>
              </a:rPr>
              <a:t>הכנה לשליחות // 2023</a:t>
            </a:r>
          </a:p>
        </p:txBody>
      </p:sp>
      <p:grpSp>
        <p:nvGrpSpPr>
          <p:cNvPr id="17" name="קבוצה 16">
            <a:extLst>
              <a:ext uri="{FF2B5EF4-FFF2-40B4-BE49-F238E27FC236}">
                <a16:creationId xmlns:a16="http://schemas.microsoft.com/office/drawing/2014/main" id="{F106C539-043B-E6EF-48AD-4B09B198CAF7}"/>
              </a:ext>
            </a:extLst>
          </p:cNvPr>
          <p:cNvGrpSpPr/>
          <p:nvPr/>
        </p:nvGrpSpPr>
        <p:grpSpPr>
          <a:xfrm>
            <a:off x="1245625" y="5967815"/>
            <a:ext cx="4003590" cy="964474"/>
            <a:chOff x="5422353" y="5852250"/>
            <a:chExt cx="4003590" cy="964474"/>
          </a:xfrm>
        </p:grpSpPr>
        <p:pic>
          <p:nvPicPr>
            <p:cNvPr id="6" name="תמונה 5">
              <a:extLst>
                <a:ext uri="{FF2B5EF4-FFF2-40B4-BE49-F238E27FC236}">
                  <a16:creationId xmlns:a16="http://schemas.microsoft.com/office/drawing/2014/main" id="{CCACCFAD-102B-4BCA-9EDF-ABD19B46D73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22353" y="5852250"/>
              <a:ext cx="964474" cy="964474"/>
            </a:xfrm>
            <a:prstGeom prst="rect">
              <a:avLst/>
            </a:prstGeom>
          </p:spPr>
        </p:pic>
        <p:pic>
          <p:nvPicPr>
            <p:cNvPr id="15" name="תמונה 14" descr="תמונה שמכילה גופן, גרפיקה, טקסט, עיצוב גרפי&#10;&#10;התיאור נוצר באופן אוטומטי">
              <a:extLst>
                <a:ext uri="{FF2B5EF4-FFF2-40B4-BE49-F238E27FC236}">
                  <a16:creationId xmlns:a16="http://schemas.microsoft.com/office/drawing/2014/main" id="{B860D15D-9344-6003-1652-4CBA92EC943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45577" y="5902516"/>
              <a:ext cx="2880366" cy="719329"/>
            </a:xfrm>
            <a:prstGeom prst="rect">
              <a:avLst/>
            </a:prstGeom>
          </p:spPr>
        </p:pic>
        <p:pic>
          <p:nvPicPr>
            <p:cNvPr id="16" name="תמונה 15" descr="תמונה שמכילה גופן, גרפיקה, טקסט, עיצוב גרפי&#10;&#10;התיאור נוצר באופן אוטומטי">
              <a:extLst>
                <a:ext uri="{FF2B5EF4-FFF2-40B4-BE49-F238E27FC236}">
                  <a16:creationId xmlns:a16="http://schemas.microsoft.com/office/drawing/2014/main" id="{C9376A7E-39CB-20A6-42EB-EA24F60F73E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0798" r="64683"/>
            <a:stretch/>
          </p:blipFill>
          <p:spPr>
            <a:xfrm>
              <a:off x="6386827" y="5902515"/>
              <a:ext cx="130175" cy="719329"/>
            </a:xfrm>
            <a:prstGeom prst="rect">
              <a:avLst/>
            </a:prstGeom>
          </p:spPr>
        </p:pic>
      </p:grpSp>
      <p:sp>
        <p:nvSpPr>
          <p:cNvPr id="26" name="מלבן 25">
            <a:extLst>
              <a:ext uri="{FF2B5EF4-FFF2-40B4-BE49-F238E27FC236}">
                <a16:creationId xmlns:a16="http://schemas.microsoft.com/office/drawing/2014/main" id="{CE3A0360-349E-B65A-8989-3AAE8938A7AD}"/>
              </a:ext>
            </a:extLst>
          </p:cNvPr>
          <p:cNvSpPr/>
          <p:nvPr/>
        </p:nvSpPr>
        <p:spPr>
          <a:xfrm rot="16200000">
            <a:off x="-2518274" y="3387226"/>
            <a:ext cx="6858002" cy="83553"/>
          </a:xfrm>
          <a:prstGeom prst="rect">
            <a:avLst/>
          </a:prstGeom>
          <a:solidFill>
            <a:srgbClr val="7B5D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pic>
        <p:nvPicPr>
          <p:cNvPr id="30" name="תמונה 29" descr="תמונה שמכילה גרפיקה, עיצוב גרפי, גופן, לוגו&#10;&#10;התיאור נוצר באופן אוטומטי">
            <a:extLst>
              <a:ext uri="{FF2B5EF4-FFF2-40B4-BE49-F238E27FC236}">
                <a16:creationId xmlns:a16="http://schemas.microsoft.com/office/drawing/2014/main" id="{1C866024-041C-B50D-4B97-FFA418E454C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1345" y="5641714"/>
            <a:ext cx="1472059" cy="1472059"/>
          </a:xfrm>
          <a:prstGeom prst="rect">
            <a:avLst/>
          </a:prstGeom>
        </p:spPr>
      </p:pic>
      <p:sp>
        <p:nvSpPr>
          <p:cNvPr id="3" name="תיבת טקסט 2">
            <a:extLst>
              <a:ext uri="{FF2B5EF4-FFF2-40B4-BE49-F238E27FC236}">
                <a16:creationId xmlns:a16="http://schemas.microsoft.com/office/drawing/2014/main" id="{3C43020B-7A6C-8701-9456-75B82CD04C46}"/>
              </a:ext>
            </a:extLst>
          </p:cNvPr>
          <p:cNvSpPr txBox="1"/>
          <p:nvPr/>
        </p:nvSpPr>
        <p:spPr>
          <a:xfrm>
            <a:off x="868950" y="233042"/>
            <a:ext cx="10993285" cy="255454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8800" dirty="0"/>
              <a:t>אתרים שימושיים</a:t>
            </a:r>
          </a:p>
          <a:p>
            <a:pPr marL="857250" indent="-857250">
              <a:buFont typeface="Arial" panose="020B0604020202020204" pitchFamily="34" charset="0"/>
              <a:buChar char="•"/>
            </a:pPr>
            <a:r>
              <a:rPr lang="he-IL" sz="2400" dirty="0"/>
              <a:t>תרגום שירים לאנגלית- </a:t>
            </a:r>
            <a:r>
              <a:rPr lang="en-US" u="sng" dirty="0">
                <a:solidFill>
                  <a:srgbClr val="0563C1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  <a:hlinkClick r:id="rId5"/>
              </a:rPr>
              <a:t>	</a:t>
            </a:r>
            <a:r>
              <a:rPr lang="en-US" sz="1800" u="sng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  <a:hlinkClick r:id="rId5"/>
              </a:rPr>
              <a:t>https://www.hebrewsongs.com</a:t>
            </a:r>
            <a:r>
              <a:rPr lang="he-IL" sz="1800" u="sng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  <a:hlinkClick r:id="rId5"/>
              </a:rPr>
              <a:t>/</a:t>
            </a:r>
            <a:endParaRPr lang="he-IL" sz="1800" u="sng" dirty="0">
              <a:solidFill>
                <a:srgbClr val="0563C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endParaRPr lang="he-IL" sz="2400" dirty="0"/>
          </a:p>
          <a:p>
            <a:pPr marL="857250" indent="-857250">
              <a:buFont typeface="Arial" panose="020B0604020202020204" pitchFamily="34" charset="0"/>
              <a:buChar char="•"/>
            </a:pPr>
            <a:r>
              <a:rPr lang="he-IL" sz="2400" dirty="0"/>
              <a:t>ערכת בית העם מוזיקה- דרך רישום </a:t>
            </a:r>
            <a:r>
              <a:rPr lang="he-IL" sz="2400" dirty="0" err="1"/>
              <a:t>במד"ף</a:t>
            </a:r>
            <a:r>
              <a:rPr lang="he-IL" sz="2400" dirty="0"/>
              <a:t>- </a:t>
            </a:r>
            <a:r>
              <a:rPr lang="en-US" dirty="0">
                <a:hlinkClick r:id="rId6"/>
              </a:rPr>
              <a:t>https://www.tfaforms.com/4984554</a:t>
            </a:r>
            <a:r>
              <a:rPr lang="he-IL" dirty="0"/>
              <a:t> </a:t>
            </a:r>
          </a:p>
        </p:txBody>
      </p:sp>
      <p:pic>
        <p:nvPicPr>
          <p:cNvPr id="4" name="תמונה 3">
            <a:extLst>
              <a:ext uri="{FF2B5EF4-FFF2-40B4-BE49-F238E27FC236}">
                <a16:creationId xmlns:a16="http://schemas.microsoft.com/office/drawing/2014/main" id="{1D566CC7-F013-E155-F131-D447D6F036A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475212" y="3102848"/>
            <a:ext cx="4994719" cy="2670087"/>
          </a:xfrm>
          <a:prstGeom prst="rect">
            <a:avLst/>
          </a:prstGeom>
        </p:spPr>
      </p:pic>
      <p:pic>
        <p:nvPicPr>
          <p:cNvPr id="7" name="תמונה 6">
            <a:extLst>
              <a:ext uri="{FF2B5EF4-FFF2-40B4-BE49-F238E27FC236}">
                <a16:creationId xmlns:a16="http://schemas.microsoft.com/office/drawing/2014/main" id="{E18B085B-2C3B-C11D-8A90-D996074177F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131323" y="3102848"/>
            <a:ext cx="4493362" cy="25717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99666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מלבן 12">
            <a:extLst>
              <a:ext uri="{FF2B5EF4-FFF2-40B4-BE49-F238E27FC236}">
                <a16:creationId xmlns:a16="http://schemas.microsoft.com/office/drawing/2014/main" id="{671C088C-EA37-3069-C23C-43A1FE278931}"/>
              </a:ext>
            </a:extLst>
          </p:cNvPr>
          <p:cNvSpPr/>
          <p:nvPr/>
        </p:nvSpPr>
        <p:spPr>
          <a:xfrm rot="16200000">
            <a:off x="-3006685" y="3010942"/>
            <a:ext cx="6858002" cy="836114"/>
          </a:xfrm>
          <a:prstGeom prst="rect">
            <a:avLst/>
          </a:prstGeom>
          <a:solidFill>
            <a:srgbClr val="125E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38" name="תיבת טקסט 37">
            <a:extLst>
              <a:ext uri="{FF2B5EF4-FFF2-40B4-BE49-F238E27FC236}">
                <a16:creationId xmlns:a16="http://schemas.microsoft.com/office/drawing/2014/main" id="{F9B42C30-DF2A-4D5D-A13A-2874FB06B5C3}"/>
              </a:ext>
            </a:extLst>
          </p:cNvPr>
          <p:cNvSpPr txBox="1"/>
          <p:nvPr/>
        </p:nvSpPr>
        <p:spPr>
          <a:xfrm rot="16200000">
            <a:off x="-2322701" y="3034408"/>
            <a:ext cx="5953942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R="0" algn="ctr" rtl="1"/>
            <a:r>
              <a:rPr lang="he-IL" sz="6000" b="0" i="0" u="none" strike="noStrike" spc="600" baseline="30000" dirty="0">
                <a:solidFill>
                  <a:schemeClr val="bg1"/>
                </a:solidFill>
                <a:latin typeface="UltimativyMF" panose="01000503000000020003" pitchFamily="50" charset="-79"/>
                <a:cs typeface="UltimativyMF" panose="01000503000000020003" pitchFamily="50" charset="-79"/>
              </a:rPr>
              <a:t>הכנה לשליחות // 2023</a:t>
            </a:r>
          </a:p>
        </p:txBody>
      </p:sp>
      <p:grpSp>
        <p:nvGrpSpPr>
          <p:cNvPr id="17" name="קבוצה 16">
            <a:extLst>
              <a:ext uri="{FF2B5EF4-FFF2-40B4-BE49-F238E27FC236}">
                <a16:creationId xmlns:a16="http://schemas.microsoft.com/office/drawing/2014/main" id="{F106C539-043B-E6EF-48AD-4B09B198CAF7}"/>
              </a:ext>
            </a:extLst>
          </p:cNvPr>
          <p:cNvGrpSpPr/>
          <p:nvPr/>
        </p:nvGrpSpPr>
        <p:grpSpPr>
          <a:xfrm>
            <a:off x="1245625" y="5967815"/>
            <a:ext cx="4003590" cy="964474"/>
            <a:chOff x="5422353" y="5852250"/>
            <a:chExt cx="4003590" cy="964474"/>
          </a:xfrm>
        </p:grpSpPr>
        <p:pic>
          <p:nvPicPr>
            <p:cNvPr id="6" name="תמונה 5">
              <a:extLst>
                <a:ext uri="{FF2B5EF4-FFF2-40B4-BE49-F238E27FC236}">
                  <a16:creationId xmlns:a16="http://schemas.microsoft.com/office/drawing/2014/main" id="{CCACCFAD-102B-4BCA-9EDF-ABD19B46D73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22353" y="5852250"/>
              <a:ext cx="964474" cy="964474"/>
            </a:xfrm>
            <a:prstGeom prst="rect">
              <a:avLst/>
            </a:prstGeom>
          </p:spPr>
        </p:pic>
        <p:pic>
          <p:nvPicPr>
            <p:cNvPr id="15" name="תמונה 14" descr="תמונה שמכילה גופן, גרפיקה, טקסט, עיצוב גרפי&#10;&#10;התיאור נוצר באופן אוטומטי">
              <a:extLst>
                <a:ext uri="{FF2B5EF4-FFF2-40B4-BE49-F238E27FC236}">
                  <a16:creationId xmlns:a16="http://schemas.microsoft.com/office/drawing/2014/main" id="{B860D15D-9344-6003-1652-4CBA92EC943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45577" y="5902516"/>
              <a:ext cx="2880366" cy="719329"/>
            </a:xfrm>
            <a:prstGeom prst="rect">
              <a:avLst/>
            </a:prstGeom>
          </p:spPr>
        </p:pic>
        <p:pic>
          <p:nvPicPr>
            <p:cNvPr id="16" name="תמונה 15" descr="תמונה שמכילה גופן, גרפיקה, טקסט, עיצוב גרפי&#10;&#10;התיאור נוצר באופן אוטומטי">
              <a:extLst>
                <a:ext uri="{FF2B5EF4-FFF2-40B4-BE49-F238E27FC236}">
                  <a16:creationId xmlns:a16="http://schemas.microsoft.com/office/drawing/2014/main" id="{C9376A7E-39CB-20A6-42EB-EA24F60F73E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0798" r="64683"/>
            <a:stretch/>
          </p:blipFill>
          <p:spPr>
            <a:xfrm>
              <a:off x="6386827" y="5902515"/>
              <a:ext cx="130175" cy="719329"/>
            </a:xfrm>
            <a:prstGeom prst="rect">
              <a:avLst/>
            </a:prstGeom>
          </p:spPr>
        </p:pic>
      </p:grpSp>
      <p:sp>
        <p:nvSpPr>
          <p:cNvPr id="26" name="מלבן 25">
            <a:extLst>
              <a:ext uri="{FF2B5EF4-FFF2-40B4-BE49-F238E27FC236}">
                <a16:creationId xmlns:a16="http://schemas.microsoft.com/office/drawing/2014/main" id="{CE3A0360-349E-B65A-8989-3AAE8938A7AD}"/>
              </a:ext>
            </a:extLst>
          </p:cNvPr>
          <p:cNvSpPr/>
          <p:nvPr/>
        </p:nvSpPr>
        <p:spPr>
          <a:xfrm rot="16200000">
            <a:off x="-2518274" y="3387226"/>
            <a:ext cx="6858002" cy="83553"/>
          </a:xfrm>
          <a:prstGeom prst="rect">
            <a:avLst/>
          </a:prstGeom>
          <a:solidFill>
            <a:srgbClr val="7B5D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pic>
        <p:nvPicPr>
          <p:cNvPr id="30" name="תמונה 29" descr="תמונה שמכילה גרפיקה, עיצוב גרפי, גופן, לוגו&#10;&#10;התיאור נוצר באופן אוטומטי">
            <a:extLst>
              <a:ext uri="{FF2B5EF4-FFF2-40B4-BE49-F238E27FC236}">
                <a16:creationId xmlns:a16="http://schemas.microsoft.com/office/drawing/2014/main" id="{1C866024-041C-B50D-4B97-FFA418E454C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1345" y="5641714"/>
            <a:ext cx="1472059" cy="1472059"/>
          </a:xfrm>
          <a:prstGeom prst="rect">
            <a:avLst/>
          </a:prstGeom>
        </p:spPr>
      </p:pic>
      <p:sp>
        <p:nvSpPr>
          <p:cNvPr id="3" name="תיבת טקסט 2">
            <a:extLst>
              <a:ext uri="{FF2B5EF4-FFF2-40B4-BE49-F238E27FC236}">
                <a16:creationId xmlns:a16="http://schemas.microsoft.com/office/drawing/2014/main" id="{3C43020B-7A6C-8701-9456-75B82CD04C46}"/>
              </a:ext>
            </a:extLst>
          </p:cNvPr>
          <p:cNvSpPr txBox="1"/>
          <p:nvPr/>
        </p:nvSpPr>
        <p:spPr>
          <a:xfrm>
            <a:off x="898389" y="1256480"/>
            <a:ext cx="10993285" cy="378565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4000" dirty="0"/>
              <a:t>בהצלחה!</a:t>
            </a:r>
          </a:p>
          <a:p>
            <a:pPr algn="ctr"/>
            <a:endParaRPr lang="he-IL" sz="4000" dirty="0"/>
          </a:p>
          <a:p>
            <a:pPr algn="ctr"/>
            <a:endParaRPr lang="he-IL" sz="4000" dirty="0"/>
          </a:p>
          <a:p>
            <a:pPr algn="ctr"/>
            <a:endParaRPr lang="he-IL" sz="4000" dirty="0"/>
          </a:p>
          <a:p>
            <a:pPr algn="ctr"/>
            <a:r>
              <a:rPr lang="he-IL" sz="4000" dirty="0"/>
              <a:t>ליאור- </a:t>
            </a:r>
            <a:r>
              <a:rPr lang="en-US" sz="4000" dirty="0">
                <a:hlinkClick r:id="rId5"/>
              </a:rPr>
              <a:t>Liora@jafi.org</a:t>
            </a:r>
            <a:r>
              <a:rPr lang="en-US" sz="4000" dirty="0"/>
              <a:t> </a:t>
            </a:r>
            <a:endParaRPr lang="he-IL" sz="4000" dirty="0"/>
          </a:p>
          <a:p>
            <a:pPr algn="ctr"/>
            <a:r>
              <a:rPr lang="he-IL" sz="4000" dirty="0"/>
              <a:t>0522-906104</a:t>
            </a:r>
          </a:p>
        </p:txBody>
      </p:sp>
      <p:pic>
        <p:nvPicPr>
          <p:cNvPr id="2" name="Picture 2" descr="חיפוש תווים | תווי נגינה למוסיקה קלאסית ישראלית | מכון מוסיקה ישראלית">
            <a:extLst>
              <a:ext uri="{FF2B5EF4-FFF2-40B4-BE49-F238E27FC236}">
                <a16:creationId xmlns:a16="http://schemas.microsoft.com/office/drawing/2014/main" id="{8150F162-5E93-840C-BDB2-174FD464BA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829200">
            <a:off x="1280719" y="2924703"/>
            <a:ext cx="3853054" cy="14835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08577206"/>
      </p:ext>
    </p:extLst>
  </p:cSld>
  <p:clrMapOvr>
    <a:masterClrMapping/>
  </p:clrMapOvr>
</p:sld>
</file>

<file path=ppt/theme/theme1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1660</TotalTime>
  <Words>137</Words>
  <Application>Microsoft Office PowerPoint</Application>
  <PresentationFormat>מסך רחב</PresentationFormat>
  <Paragraphs>40</Paragraphs>
  <Slides>6</Slides>
  <Notes>0</Notes>
  <HiddenSlides>0</HiddenSlides>
  <MMClips>0</MMClips>
  <ScaleCrop>false</ScaleCrop>
  <HeadingPairs>
    <vt:vector size="6" baseType="variant">
      <vt:variant>
        <vt:lpstr>גופנים בשימוש</vt:lpstr>
      </vt:variant>
      <vt:variant>
        <vt:i4>4</vt:i4>
      </vt:variant>
      <vt:variant>
        <vt:lpstr>ערכת נושא</vt:lpstr>
      </vt:variant>
      <vt:variant>
        <vt:i4>1</vt:i4>
      </vt:variant>
      <vt:variant>
        <vt:lpstr>כותרות שקופיות</vt:lpstr>
      </vt:variant>
      <vt:variant>
        <vt:i4>6</vt:i4>
      </vt:variant>
    </vt:vector>
  </HeadingPairs>
  <TitlesOfParts>
    <vt:vector size="11" baseType="lpstr">
      <vt:lpstr>Arial</vt:lpstr>
      <vt:lpstr>Calibri</vt:lpstr>
      <vt:lpstr>Calibri Light</vt:lpstr>
      <vt:lpstr>UltimativyMF</vt:lpstr>
      <vt:lpstr>ערכת נושא Office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מצגת של PowerPoint‏</dc:title>
  <dc:creator>Cohen, Hila</dc:creator>
  <cp:lastModifiedBy>Argaman, Lior</cp:lastModifiedBy>
  <cp:revision>20</cp:revision>
  <dcterms:created xsi:type="dcterms:W3CDTF">2022-06-08T06:24:51Z</dcterms:created>
  <dcterms:modified xsi:type="dcterms:W3CDTF">2023-07-06T14:52:17Z</dcterms:modified>
</cp:coreProperties>
</file>