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830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hyperlink" Target="http://shironet.mako.co.il/artist?type=works&amp;lang=1&amp;prfid=16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be.com/v/oJdD-xKAo_c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gif"/><Relationship Id="rId7" Type="http://schemas.openxmlformats.org/officeDocument/2006/relationships/hyperlink" Target="http://youtube.com/v/oLJ3hc2eSd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shironet.mako.co.il/artist?type=chords&amp;lang=1&amp;prfid=166&amp;wrkid=88" TargetMode="External"/><Relationship Id="rId4" Type="http://schemas.openxmlformats.org/officeDocument/2006/relationships/hyperlink" Target="http://shironet.mako.co.il/artist?prfid=166&amp;lang=1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hironet.mako.co.il/artist?prfid=1030&amp;lang=1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be.com/v/MGAjlqg5URg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7.jpg"/><Relationship Id="rId4" Type="http://schemas.openxmlformats.org/officeDocument/2006/relationships/image" Target="../media/image6.jpg"/><Relationship Id="rId9" Type="http://schemas.openxmlformats.org/officeDocument/2006/relationships/hyperlink" Target="http://youtube.com/v/hyg5n9I42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7.gif"/><Relationship Id="rId7" Type="http://schemas.openxmlformats.org/officeDocument/2006/relationships/hyperlink" Target="http://youtube.com/v/gP6PS-poyM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ronet.mako.co.il/artist?prfid=166&amp;lang=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be.com/v/4Ij1CaPrQio" TargetMode="External"/><Relationship Id="rId3" Type="http://schemas.openxmlformats.org/officeDocument/2006/relationships/image" Target="../media/image7.gif"/><Relationship Id="rId7" Type="http://schemas.openxmlformats.org/officeDocument/2006/relationships/hyperlink" Target="http://shironet.mako.co.il/artist?prfid=388&amp;lang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ronet.mako.co.il/artist?prfid=166&amp;lang=1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20.jpg"/><Relationship Id="rId4" Type="http://schemas.openxmlformats.org/officeDocument/2006/relationships/image" Target="../media/image6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1.png"/><Relationship Id="rId7" Type="http://schemas.openxmlformats.org/officeDocument/2006/relationships/hyperlink" Target="http://youtube.com/v/LrB-uCw-AK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700" b="0"/>
              <a:t>אריק איינשטיין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987" y="1062750"/>
            <a:ext cx="7516175" cy="286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/>
          <p:nvPr/>
        </p:nvSpPr>
        <p:spPr>
          <a:xfrm>
            <a:off x="238450" y="218725"/>
            <a:ext cx="8686800" cy="4679100"/>
          </a:xfrm>
          <a:prstGeom prst="frame">
            <a:avLst>
              <a:gd name="adj1" fmla="val 7407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/>
          <p:nvPr/>
        </p:nvSpPr>
        <p:spPr>
          <a:xfrm>
            <a:off x="4866625" y="1583350"/>
            <a:ext cx="3945899" cy="100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מדינת ישראל נפרדת</a:t>
            </a:r>
          </a:p>
          <a:p>
            <a:pPr lvl="0" algn="ctr" rtl="1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 ועצובה ממותו של</a:t>
            </a:r>
          </a:p>
          <a:p>
            <a:pPr algn="ctr" rtl="1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אריק איינשטיין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180950" y="2943262"/>
            <a:ext cx="798600" cy="530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180900" y="3774600"/>
            <a:ext cx="798600" cy="28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4018300" y="3407393"/>
            <a:ext cx="961199" cy="5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en" sz="3000" b="1"/>
              <a:t>רוח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>
            <a:off x="137225" y="221876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66812" y="1229450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יוצרים או מציגים 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5675" y="221873"/>
            <a:ext cx="1891625" cy="16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00" y="112749"/>
            <a:ext cx="4667250" cy="48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5100525" y="3407400"/>
            <a:ext cx="907500" cy="2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 b="1"/>
              <a:t>אדון שוקו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100" y="122712"/>
            <a:ext cx="4898075" cy="48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4270650" y="2365925"/>
            <a:ext cx="1283399" cy="5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en" sz="3000" b="1"/>
              <a:t>פעמון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">
            <a:off x="137225" y="221876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66812" y="1229450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יוצרים או מציגים 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5675" y="221873"/>
            <a:ext cx="1891625" cy="161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132525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175" y="234448"/>
            <a:ext cx="1891625" cy="16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103950" y="81775"/>
            <a:ext cx="8948699" cy="4972500"/>
          </a:xfrm>
          <a:prstGeom prst="frame">
            <a:avLst>
              <a:gd name="adj1" fmla="val 3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">
            <a:off x="502325" y="400501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88962" y="1202975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צוות מלמד 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972987" y="2525350"/>
            <a:ext cx="2699999" cy="16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825" y="1927475"/>
            <a:ext cx="7879626" cy="17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365149" y="3899825"/>
            <a:ext cx="6426300" cy="5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קישור</a:t>
            </a:r>
            <a:r>
              <a:rPr lang="en" sz="2400"/>
              <a:t> למילים של כל השירים של אריק אינשטיין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275" y="508150"/>
            <a:ext cx="2864950" cy="375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75" y="689275"/>
            <a:ext cx="2578875" cy="3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/>
          <p:nvPr/>
        </p:nvSpPr>
        <p:spPr>
          <a:xfrm>
            <a:off x="5775925" y="441762"/>
            <a:ext cx="281099" cy="3886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5947250" y="4261575"/>
            <a:ext cx="2864999" cy="146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" name="Shape 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3962" y="1789425"/>
            <a:ext cx="2316186" cy="30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>
            <a:hlinkClick r:id="rId6"/>
          </p:cNvPr>
          <p:cNvSpPr/>
          <p:nvPr/>
        </p:nvSpPr>
        <p:spPr>
          <a:xfrm>
            <a:off x="3534925" y="295975"/>
            <a:ext cx="1794249" cy="1387149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" name="Shape 37"/>
          <p:cNvSpPr/>
          <p:nvPr/>
        </p:nvSpPr>
        <p:spPr>
          <a:xfrm>
            <a:off x="1643450" y="3627375"/>
            <a:ext cx="1273499" cy="543299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9187" y="3600112"/>
            <a:ext cx="664125" cy="5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103950" y="81775"/>
            <a:ext cx="8948699" cy="4972500"/>
          </a:xfrm>
          <a:prstGeom prst="frame">
            <a:avLst>
              <a:gd name="adj1" fmla="val 3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132525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/>
          <p:nvPr/>
        </p:nvSpPr>
        <p:spPr>
          <a:xfrm>
            <a:off x="103950" y="81775"/>
            <a:ext cx="8948699" cy="4972500"/>
          </a:xfrm>
          <a:prstGeom prst="frame">
            <a:avLst>
              <a:gd name="adj1" fmla="val 3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">
            <a:off x="3363137" y="327201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527862" y="610262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בית נוסף לשיר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822262" y="2730175"/>
            <a:ext cx="20879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אני ואתה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/>
          <p:nvPr/>
        </p:nvSpPr>
        <p:spPr>
          <a:xfrm>
            <a:off x="3411650" y="3133100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אישית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שבת בבוקר יום יפה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6646462" y="682837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1">
              <a:spcBef>
                <a:spcPts val="0"/>
              </a:spcBef>
              <a:buNone/>
            </a:pPr>
            <a:r>
              <a:rPr lang="en" b="1"/>
              <a:t>מלמדים שיר</a:t>
            </a:r>
          </a:p>
          <a:p>
            <a:pPr lvl="0" algn="ctr" rtl="1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5934274" y="2730175"/>
            <a:ext cx="23357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מיהו אריק אינשטיין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8712" y="3344700"/>
            <a:ext cx="1395074" cy="139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8875" y="3344700"/>
            <a:ext cx="1786199" cy="13950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6045700" y="3309187"/>
            <a:ext cx="329999" cy="14661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7848350" y="3309187"/>
            <a:ext cx="329999" cy="14661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387" y="1281300"/>
            <a:ext cx="1338899" cy="13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0137" y="1322350"/>
            <a:ext cx="1338874" cy="12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87150" y="3767725"/>
            <a:ext cx="1035200" cy="10075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3449775" y="1281287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/>
              <a:t>יוצרים 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6475" y="1898574"/>
            <a:ext cx="1338849" cy="11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132525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5686800" y="734525"/>
            <a:ext cx="3000000" cy="41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1700" b="1">
                <a:solidFill>
                  <a:srgbClr val="FE6809"/>
                </a:solidFill>
              </a:rPr>
              <a:t>אוהב להיות בבית</a:t>
            </a:r>
            <a:r>
              <a:rPr lang="en" sz="900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hlinkClick r:id="rId4"/>
              </a:rPr>
              <a:t>אריק איינשטיין</a:t>
            </a:r>
            <a:r>
              <a:rPr lang="en" sz="900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00" b="1"/>
              <a:t>מילים: </a:t>
            </a:r>
            <a:r>
              <a:rPr lang="en" sz="900" b="1">
                <a:hlinkClick r:id="rId4"/>
              </a:rPr>
              <a:t>אריק איינשטיין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00" b="1"/>
              <a:t>לחן: מיקי גבריאלוב   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endParaRPr sz="900" b="1"/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00" b="1">
                <a:hlinkClick r:id="rId5"/>
              </a:rPr>
              <a:t>אקורדים</a:t>
            </a:r>
            <a:r>
              <a:rPr lang="en" sz="900">
                <a:hlinkClick r:id="rId5"/>
              </a:rPr>
              <a:t> </a:t>
            </a:r>
            <a:r>
              <a:rPr lang="en" sz="900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endParaRPr sz="900"/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endParaRPr sz="900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יש אנשים שמטפסים על הרים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יש אנשים שצונחים מגבהים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יש אנשים שרוכבים על סוסים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ויש כאלה שגומאים מרחקים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 sz="1100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אבל אני אוהב להיות בבית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עם התה והלימון והספרים הישנים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כן, אני אוהב להיות בבית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עם אותה האהובה ועם אותם ההרגלים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/>
              <a:t>אוהב להיות בבית </a:t>
            </a:r>
          </a:p>
          <a:p>
            <a:pPr lvl="0" rtl="1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1185225" y="1866375"/>
            <a:ext cx="5180099" cy="21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יש אנשים שצדים נמרים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יש אנשים שדולים פנינים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יש אנשים שבונים מגדלים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ויש כאלה שצמים חודשים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אבל אני...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יש אנשים שתמיד מחפשים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יש אנשים שתמיד מגלים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יש אנשים שהולכים בגדול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לא מוותרים ורוצים את הכל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1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אבל אני...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9412" y="246673"/>
            <a:ext cx="1891625" cy="16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103950" y="81775"/>
            <a:ext cx="8948699" cy="4972500"/>
          </a:xfrm>
          <a:prstGeom prst="frame">
            <a:avLst>
              <a:gd name="adj1" fmla="val 3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>
            <a:hlinkClick r:id="rId7"/>
          </p:cNvPr>
          <p:cNvSpPr/>
          <p:nvPr/>
        </p:nvSpPr>
        <p:spPr>
          <a:xfrm>
            <a:off x="502325" y="2293950"/>
            <a:ext cx="3000000" cy="2284225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71" name="Shape 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">
            <a:off x="502325" y="400501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588962" y="1202975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בית נוסף לשיר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132525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686800" y="734525"/>
            <a:ext cx="3000000" cy="41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175" y="307773"/>
            <a:ext cx="1891625" cy="16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103950" y="81775"/>
            <a:ext cx="8948699" cy="4972500"/>
          </a:xfrm>
          <a:prstGeom prst="frame">
            <a:avLst>
              <a:gd name="adj1" fmla="val 3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">
            <a:off x="502325" y="400501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675587" y="1202975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אישית</a:t>
            </a:r>
          </a:p>
          <a:p>
            <a:pPr lvl="0" algn="ctr" rtl="1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שבת בבית שלי</a:t>
            </a:r>
          </a:p>
          <a:p>
            <a:pPr lvl="0" algn="ctr" rtl="1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כתיבה או פרזנטציה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>
            <a:hlinkClick r:id="rId6"/>
          </p:cNvPr>
          <p:cNvSpPr/>
          <p:nvPr/>
        </p:nvSpPr>
        <p:spPr>
          <a:xfrm>
            <a:off x="469900" y="2364925"/>
            <a:ext cx="3065850" cy="2300075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063400" y="1286075"/>
            <a:ext cx="3738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1700" b="1">
                <a:solidFill>
                  <a:srgbClr val="FE6809"/>
                </a:solidFill>
              </a:rPr>
              <a:t>שבת בבוקר</a:t>
            </a:r>
            <a:r>
              <a:rPr lang="en" sz="900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/>
              <a:t>אריק איינשטיין</a:t>
            </a:r>
            <a:r>
              <a:rPr lang="en" sz="900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00" b="1"/>
              <a:t>מילים: </a:t>
            </a:r>
            <a:r>
              <a:rPr lang="en" sz="900" b="1">
                <a:hlinkClick r:id="rId8"/>
              </a:rPr>
              <a:t>תרצה אתר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/>
              <a:t>שבת בבוקר! יום יפה,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/>
              <a:t>אמא שותה המון קפה,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/>
              <a:t>אבא קורא המון עיתון (המון עיתון)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/>
              <a:t>ולי יקנו המון בלון.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 sz="1800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/>
              <a:t>אפשר ללכת לירקון, לשוט שם בסירה,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/>
              <a:t>או לטייל עד סוף הרחוב ולשוב בחזרה,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/>
              <a:t>אפשר לקטוף פרחים, כאלה שלא אסור, </a:t>
            </a:r>
          </a:p>
          <a:p>
            <a:pPr lvl="0" rtl="1">
              <a:spcBef>
                <a:spcPts val="0"/>
              </a:spcBef>
              <a:buNone/>
            </a:pPr>
            <a:r>
              <a:rPr lang="en" sz="1800"/>
              <a:t>ואפשר ללכת עד הגן ולראות שהוא סגור.</a:t>
            </a:r>
          </a:p>
        </p:txBody>
      </p:sp>
      <p:sp>
        <p:nvSpPr>
          <p:cNvPr id="86" name="Shape 86">
            <a:hlinkClick r:id="rId9"/>
          </p:cNvPr>
          <p:cNvSpPr/>
          <p:nvPr/>
        </p:nvSpPr>
        <p:spPr>
          <a:xfrm>
            <a:off x="3891800" y="2075575"/>
            <a:ext cx="1722625" cy="1268624"/>
          </a:xfrm>
          <a:prstGeom prst="rect">
            <a:avLst/>
          </a:prstGeom>
          <a:blipFill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132525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112" y="246673"/>
            <a:ext cx="1891625" cy="16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103950" y="81775"/>
            <a:ext cx="8948699" cy="4972500"/>
          </a:xfrm>
          <a:prstGeom prst="frame">
            <a:avLst>
              <a:gd name="adj1" fmla="val 3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">
            <a:off x="502325" y="400501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88975" y="1202975"/>
            <a:ext cx="1786199" cy="83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1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אני ואתה</a:t>
            </a:r>
          </a:p>
          <a:p>
            <a:pPr lvl="0" algn="ctr" rtl="1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נשנה את העולם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496950" y="1071750"/>
            <a:ext cx="32624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אני ואתה</a:t>
            </a:r>
            <a:r>
              <a:rPr lang="en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hlinkClick r:id="rId6"/>
              </a:rPr>
              <a:t>אריק איינשטיין</a:t>
            </a:r>
            <a:r>
              <a:rPr lang="en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/>
              <a:t>מילים: </a:t>
            </a:r>
            <a:r>
              <a:rPr lang="en" b="1">
                <a:hlinkClick r:id="rId6"/>
              </a:rPr>
              <a:t>אריק איינשטיין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אני ואתה נשנה את העולם,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אני ואתה אז יבואו כבר כולם,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אמרו את זה קודם לפני,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לא משנה - אני ואתה נשנה את העולם.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אני ואתה ננסה מהתחלה,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יהיה לנו רע, אין דבר זה לא נורא,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אמרו את זה קודם לפני,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/>
              <a:t>זה לא משנה - אני ואתה נשנה את העולם. </a:t>
            </a:r>
          </a:p>
          <a:p>
            <a:pPr lvl="0" rtl="1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972987" y="2525350"/>
            <a:ext cx="2699999" cy="16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אני ואתה נשנה את העולם,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אני ואתה אז יבואו כבר כולם,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אמרו את זה קודם לפני, </a:t>
            </a:r>
          </a:p>
          <a:p>
            <a:pPr lvl="0" rtl="1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לא משנה - אני ואתה נשנה את העולם.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>
            <a:hlinkClick r:id="rId7"/>
          </p:cNvPr>
          <p:cNvSpPr/>
          <p:nvPr/>
        </p:nvSpPr>
        <p:spPr>
          <a:xfrm>
            <a:off x="365900" y="2427625"/>
            <a:ext cx="2832249" cy="2107574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25" y="132525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175" y="234448"/>
            <a:ext cx="1891625" cy="16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103950" y="81775"/>
            <a:ext cx="8948699" cy="4972500"/>
          </a:xfrm>
          <a:prstGeom prst="frame">
            <a:avLst>
              <a:gd name="adj1" fmla="val 3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">
            <a:off x="502325" y="400501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88962" y="1202975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יוצרים או מציגים 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972987" y="2525350"/>
            <a:ext cx="2699999" cy="16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734075" y="1068025"/>
            <a:ext cx="3134400" cy="3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1">
              <a:spcBef>
                <a:spcPts val="0"/>
              </a:spcBef>
              <a:buNone/>
            </a:pPr>
            <a:r>
              <a:rPr lang="en" sz="1100" b="1">
                <a:solidFill>
                  <a:srgbClr val="FE6809"/>
                </a:solidFill>
              </a:rPr>
              <a:t>אדון שוקו</a:t>
            </a:r>
            <a:r>
              <a:rPr lang="en" sz="1100" b="1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hlinkClick r:id="rId6"/>
              </a:rPr>
              <a:t>אריק איינשטיין</a:t>
            </a:r>
            <a:r>
              <a:rPr lang="en" sz="1100" b="1"/>
              <a:t> 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/>
              <a:t>מילים: </a:t>
            </a:r>
            <a:r>
              <a:rPr lang="en" sz="1100" b="1">
                <a:hlinkClick r:id="rId7"/>
              </a:rPr>
              <a:t>חיה שנהב</a:t>
            </a:r>
          </a:p>
          <a:p>
            <a:pPr lvl="0" rtl="1">
              <a:lnSpc>
                <a:spcPct val="115000"/>
              </a:lnSpc>
              <a:spcBef>
                <a:spcPts val="0"/>
              </a:spcBef>
              <a:buNone/>
            </a:pPr>
            <a:endParaRPr sz="1100" b="1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אדון שוקו הולך לבקר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חבר שלו, אדון שוקו אחר.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הוא מצחצח נעליו, מסרק שערו,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והולך עם מקל ומגבעת.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 sz="1100" b="1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בוקר. רוח קלה.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והנה -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בית ירוק, דלת אדומה,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גלין גלין, גלין בפעמון.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 sz="1100" b="1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"בוקר טוב, אדון שוקו."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"בוקר טוב, אדון שוקו."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"מה נעשה?"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"אולי נלך לבקר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חבר שלנו,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אדון שוקו אחר."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 sz="1100" b="1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/>
              <a:t>שוקו, שוקו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 sz="1100" b="1"/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endParaRPr sz="1100" b="1"/>
          </a:p>
        </p:txBody>
      </p:sp>
      <p:sp>
        <p:nvSpPr>
          <p:cNvPr id="113" name="Shape 113"/>
          <p:cNvSpPr txBox="1"/>
          <p:nvPr/>
        </p:nvSpPr>
        <p:spPr>
          <a:xfrm>
            <a:off x="3626175" y="1854150"/>
            <a:ext cx="3420900" cy="252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שני אדונים שוקולדים ברחובות צועדים, הולכים,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זה עם זה מדברים.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בוקר. רוח קלה.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והנה -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בית צהוב, דלת ירוקה,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גלין גלין, גלין בפעמון.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"לפני צהרים טוב."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"לפני צהרים טוב."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"מה נעשה?"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"אולי נלך לבקר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חבר שלנו,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אדון שוקו אחר."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שוקו, שוקו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sz="1100" b="1"/>
          </a:p>
        </p:txBody>
      </p:sp>
      <p:sp>
        <p:nvSpPr>
          <p:cNvPr id="114" name="Shape 114"/>
          <p:cNvSpPr txBox="1"/>
          <p:nvPr/>
        </p:nvSpPr>
        <p:spPr>
          <a:xfrm>
            <a:off x="416800" y="1492975"/>
            <a:ext cx="3420900" cy="21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שלושה אדונים שוקולדים ברחובות צועדים,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צהריים ושמש חם.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"אני עייף" אומר אדון שוקו.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"אני רעב" אומר אדון שוקו.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"אני צמא" אומר אדון שוקו.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שלושה אדונים שוקולדים צועדים למסעדה,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שלושה אדונים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יושבים סועדים סלט ומרק ופלפל ממולא.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וכבר לא ילכו לבקר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חבר שלהם,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אדון שוקו אחר. </a:t>
            </a:r>
          </a:p>
          <a:p>
            <a:pPr lvl="0" rtl="1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lvl="0" rtl="1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chemeClr val="dk1"/>
                </a:solidFill>
              </a:rPr>
              <a:t>שוקו, שוקו, שוקו </a:t>
            </a:r>
          </a:p>
        </p:txBody>
      </p:sp>
      <p:sp>
        <p:nvSpPr>
          <p:cNvPr id="115" name="Shape 115">
            <a:hlinkClick r:id="rId8"/>
          </p:cNvPr>
          <p:cNvSpPr/>
          <p:nvPr/>
        </p:nvSpPr>
        <p:spPr>
          <a:xfrm>
            <a:off x="304800" y="3852900"/>
            <a:ext cx="1323824" cy="1007575"/>
          </a:xfrm>
          <a:prstGeom prst="rect">
            <a:avLst/>
          </a:prstGeom>
          <a:blipFill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16" name="Shape 1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57548" y="2648425"/>
            <a:ext cx="1456675" cy="201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36006" flipH="1">
            <a:off x="3282920" y="2324478"/>
            <a:ext cx="1280384" cy="186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04003">
            <a:off x="4652875" y="2324475"/>
            <a:ext cx="1235623" cy="186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662" y="109037"/>
            <a:ext cx="2243137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4026150" y="2996400"/>
            <a:ext cx="1091700" cy="1768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026150" y="4446525"/>
            <a:ext cx="1091700" cy="468000"/>
          </a:xfrm>
          <a:prstGeom prst="can">
            <a:avLst>
              <a:gd name="adj" fmla="val 50000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180950" y="2943262"/>
            <a:ext cx="798600" cy="530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4180950" y="2711100"/>
            <a:ext cx="798600" cy="28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180900" y="3774600"/>
            <a:ext cx="798600" cy="28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4088775" y="3557718"/>
            <a:ext cx="961199" cy="5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en" sz="3000" b="1"/>
              <a:t>שוקו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">
            <a:off x="502325" y="400501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88962" y="1202975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יוצרים או מציגים 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5325" y="307773"/>
            <a:ext cx="1891625" cy="16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4144875" y="42056"/>
            <a:ext cx="944925" cy="86800"/>
          </a:xfrm>
          <a:custGeom>
            <a:avLst/>
            <a:gdLst/>
            <a:ahLst/>
            <a:cxnLst/>
            <a:rect l="0" t="0" r="0" b="0"/>
            <a:pathLst>
              <a:path w="37797" h="3472" extrusionOk="0">
                <a:moveTo>
                  <a:pt x="0" y="3043"/>
                </a:moveTo>
                <a:cubicBezTo>
                  <a:pt x="3078" y="2541"/>
                  <a:pt x="12169" y="-35"/>
                  <a:pt x="18469" y="36"/>
                </a:cubicBezTo>
                <a:cubicBezTo>
                  <a:pt x="24768" y="107"/>
                  <a:pt x="34575" y="2899"/>
                  <a:pt x="37797" y="3472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4" name="Shape 134"/>
          <p:cNvSpPr/>
          <p:nvPr/>
        </p:nvSpPr>
        <p:spPr>
          <a:xfrm>
            <a:off x="4327400" y="1567750"/>
            <a:ext cx="408050" cy="53675"/>
          </a:xfrm>
          <a:custGeom>
            <a:avLst/>
            <a:gdLst/>
            <a:ahLst/>
            <a:cxnLst/>
            <a:rect l="0" t="0" r="0" b="0"/>
            <a:pathLst>
              <a:path w="16322" h="2147" extrusionOk="0">
                <a:moveTo>
                  <a:pt x="0" y="0"/>
                </a:moveTo>
                <a:cubicBezTo>
                  <a:pt x="1217" y="357"/>
                  <a:pt x="4581" y="2147"/>
                  <a:pt x="7302" y="2147"/>
                </a:cubicBezTo>
                <a:cubicBezTo>
                  <a:pt x="10022" y="2147"/>
                  <a:pt x="14818" y="357"/>
                  <a:pt x="16322" y="0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5" name="Shape 135">
            <a:hlinkClick r:id="rId7"/>
          </p:cNvPr>
          <p:cNvSpPr/>
          <p:nvPr/>
        </p:nvSpPr>
        <p:spPr>
          <a:xfrm>
            <a:off x="588975" y="2064375"/>
            <a:ext cx="1786174" cy="1372774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700" y="674324"/>
            <a:ext cx="5202450" cy="452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4180900" y="3774600"/>
            <a:ext cx="798600" cy="28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4018300" y="3407393"/>
            <a:ext cx="961199" cy="5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en" sz="3000" b="1"/>
              <a:t>רוח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">
            <a:off x="137225" y="221876"/>
            <a:ext cx="1959474" cy="1007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266812" y="1229450"/>
            <a:ext cx="1786199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3C78D8"/>
                </a:solidFill>
              </a:rPr>
              <a:t>משימה בצוותים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E6809"/>
                </a:solidFill>
              </a:rPr>
              <a:t>יוצרים או מציגים שיר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5675" y="221873"/>
            <a:ext cx="1891625" cy="161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‫הצגה על המסך (16:9)</PresentationFormat>
  <Paragraphs>157</Paragraphs>
  <Slides>12</Slides>
  <Notes>12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simple-light</vt:lpstr>
      <vt:lpstr>אריק איינשטיין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אריק איינשטיין</dc:title>
  <dc:creator>Lasser, Orit</dc:creator>
  <cp:lastModifiedBy>Windows7</cp:lastModifiedBy>
  <cp:revision>1</cp:revision>
  <dcterms:modified xsi:type="dcterms:W3CDTF">2015-02-11T10:13:29Z</dcterms:modified>
</cp:coreProperties>
</file>