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87" r:id="rId3"/>
    <p:sldId id="257" r:id="rId4"/>
    <p:sldId id="258" r:id="rId5"/>
    <p:sldId id="288" r:id="rId6"/>
    <p:sldId id="259" r:id="rId7"/>
    <p:sldId id="260" r:id="rId8"/>
    <p:sldId id="289" r:id="rId9"/>
    <p:sldId id="261" r:id="rId10"/>
    <p:sldId id="262" r:id="rId11"/>
    <p:sldId id="264" r:id="rId12"/>
    <p:sldId id="265" r:id="rId13"/>
    <p:sldId id="266" r:id="rId14"/>
    <p:sldId id="290" r:id="rId15"/>
    <p:sldId id="267" r:id="rId16"/>
    <p:sldId id="268" r:id="rId17"/>
    <p:sldId id="269" r:id="rId18"/>
    <p:sldId id="270" r:id="rId19"/>
    <p:sldId id="271" r:id="rId20"/>
    <p:sldId id="291" r:id="rId21"/>
    <p:sldId id="272" r:id="rId22"/>
    <p:sldId id="273" r:id="rId23"/>
    <p:sldId id="274" r:id="rId24"/>
    <p:sldId id="292" r:id="rId25"/>
    <p:sldId id="275" r:id="rId26"/>
    <p:sldId id="276" r:id="rId27"/>
    <p:sldId id="295" r:id="rId28"/>
    <p:sldId id="277" r:id="rId29"/>
    <p:sldId id="278" r:id="rId30"/>
    <p:sldId id="279" r:id="rId31"/>
    <p:sldId id="293" r:id="rId32"/>
    <p:sldId id="280" r:id="rId33"/>
    <p:sldId id="281" r:id="rId34"/>
    <p:sldId id="282" r:id="rId35"/>
    <p:sldId id="294" r:id="rId36"/>
    <p:sldId id="283" r:id="rId37"/>
    <p:sldId id="284" r:id="rId38"/>
    <p:sldId id="285" r:id="rId39"/>
    <p:sldId id="286" r:id="rId40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9254" autoAdjust="0"/>
  </p:normalViewPr>
  <p:slideViewPr>
    <p:cSldViewPr>
      <p:cViewPr>
        <p:scale>
          <a:sx n="60" d="100"/>
          <a:sy n="60" d="100"/>
        </p:scale>
        <p:origin x="-165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E5B33-950F-4950-9C49-CCD2915FCF3F}" type="datetimeFigureOut">
              <a:rPr lang="he-IL"/>
              <a:pPr>
                <a:defRPr/>
              </a:pPr>
              <a:t>י"ג/תשרי/תשע"ד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CB4DB-88E8-4FDD-AFDA-82E4C95BC39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9E1A3-CBF1-47E9-B85B-3E38B6F78CC1}" type="datetimeFigureOut">
              <a:rPr lang="he-IL"/>
              <a:pPr>
                <a:defRPr/>
              </a:pPr>
              <a:t>י"ג/תשרי/תשע"ד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3AB30-6605-48FC-99C7-7F4864EC021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2664E-24C4-4187-8004-F580903BC209}" type="datetimeFigureOut">
              <a:rPr lang="he-IL"/>
              <a:pPr>
                <a:defRPr/>
              </a:pPr>
              <a:t>י"ג/תשרי/תשע"ד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0FB76-AF07-4AEA-89DE-F326DE5475B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B298E-6FEB-47B7-9C0B-F007D25094CA}" type="datetimeFigureOut">
              <a:rPr lang="he-IL"/>
              <a:pPr>
                <a:defRPr/>
              </a:pPr>
              <a:t>י"ג/תשרי/תשע"ד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D3887-620D-493E-A88D-998B6F995E1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BDE99-D6E2-4EC0-8E30-DE7ADDF6D17C}" type="datetimeFigureOut">
              <a:rPr lang="he-IL"/>
              <a:pPr>
                <a:defRPr/>
              </a:pPr>
              <a:t>י"ג/תשרי/תשע"ד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8AB46-6532-4036-A07C-FF094A5A110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34FA8-B493-4F81-90A6-C2B188D4AF94}" type="datetimeFigureOut">
              <a:rPr lang="he-IL"/>
              <a:pPr>
                <a:defRPr/>
              </a:pPr>
              <a:t>י"ג/תשרי/תשע"ד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B6CB7-6FE2-4FC5-AD23-165D3EE5D5F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57058-5E3A-454E-B7A1-42C70710F092}" type="datetimeFigureOut">
              <a:rPr lang="he-IL"/>
              <a:pPr>
                <a:defRPr/>
              </a:pPr>
              <a:t>י"ג/תשרי/תשע"ד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653A8-D45E-45B2-B666-1086EA3BF71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27BCC-255E-4125-B6EE-BFB6A6ABE929}" type="datetimeFigureOut">
              <a:rPr lang="he-IL"/>
              <a:pPr>
                <a:defRPr/>
              </a:pPr>
              <a:t>י"ג/תשרי/תשע"ד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FCBA0-48EF-481E-AB3C-97469BDE26A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550AC-C7AF-460F-9607-898A4B60FC68}" type="datetimeFigureOut">
              <a:rPr lang="he-IL"/>
              <a:pPr>
                <a:defRPr/>
              </a:pPr>
              <a:t>י"ג/תשרי/תשע"ד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C074F-05E7-476B-A53B-2C572DB3C6C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8ED48-5168-44EE-A867-4867B9E82969}" type="datetimeFigureOut">
              <a:rPr lang="he-IL"/>
              <a:pPr>
                <a:defRPr/>
              </a:pPr>
              <a:t>י"ג/תשרי/תשע"ד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BEA85-075C-43B5-8A0E-7CF20D9ACBD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AE09F-F6A1-4128-BFD4-455F79A12986}" type="datetimeFigureOut">
              <a:rPr lang="he-IL"/>
              <a:pPr>
                <a:defRPr/>
              </a:pPr>
              <a:t>י"ג/תשרי/תשע"ד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4D97A-8DE0-4049-9C92-A99413EFD26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D97482-1696-45CE-B719-89A025380044}" type="datetimeFigureOut">
              <a:rPr lang="he-IL"/>
              <a:pPr>
                <a:defRPr/>
              </a:pPr>
              <a:t>י"ג/תשרי/תשע"ד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49CEB3-CAFB-4E0D-87B9-E161A3957A6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hironet.mako.co.il/artist?prfid=994&amp;lang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hironet.mako.co.il/artist?prfid=738&amp;lang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shironet.mako.co.il/artist?prfid=320&amp;lang=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hironet.mako.co.il/artist?prfid=377&amp;lang=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shironet.mako.co.il/artist?prfid=485&amp;lang=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1.jpeg"/><Relationship Id="rId7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5.jpeg"/><Relationship Id="rId10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shironet.mako.co.il/artist?prfid=485&amp;lang=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shironet.mako.co.il/artist?prfid=716&amp;lang=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shironet.mako.co.il/artist?prfid=998&amp;lang=1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shironet.mako.co.il/artist?prfid=738&amp;lang=1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hironet.mako.co.il/artist?prfid=156&amp;lang=1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shironet.mako.co.il/artist?prfid=982&amp;lang=1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14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shironet.mako.co.il/artist?prfid=994&amp;lang=1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shironet.mako.co.il/artist?prfid=271&amp;lang=1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7.jpeg"/><Relationship Id="rId7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14.jpeg"/><Relationship Id="rId4" Type="http://schemas.openxmlformats.org/officeDocument/2006/relationships/image" Target="../media/image12.png"/><Relationship Id="rId9" Type="http://schemas.openxmlformats.org/officeDocument/2006/relationships/image" Target="../media/image18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shironet.mako.co.il/artist?prfid=738&amp;lang=1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shironet.mako.co.il/artist?prfid=738&amp;lang=1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hironet.mako.co.il/artist?prfid=738&amp;lang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hironet.mako.co.il/artist?prfid=667&amp;lang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268538" y="5876925"/>
            <a:ext cx="4751387" cy="576263"/>
          </a:xfrm>
        </p:spPr>
        <p:txBody>
          <a:bodyPr rtlCol="1">
            <a:normAutofit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Saturday, March 9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, 2013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-302048" y="404664"/>
            <a:ext cx="944604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"שירה בציבור – 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"Shira Be’tzibur</a:t>
            </a:r>
            <a:r>
              <a:rPr lang="he-IL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 </a:t>
            </a:r>
          </a:p>
        </p:txBody>
      </p:sp>
      <p:pic>
        <p:nvPicPr>
          <p:cNvPr id="1026" name="Picture 2" descr="C:\Users\Matan Graff\Desktop\שירה בציבור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700808"/>
            <a:ext cx="3600400" cy="33080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0"/>
            <a:ext cx="8136904" cy="7155805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היו לילות</a:t>
            </a:r>
            <a:r>
              <a:rPr lang="he-IL" sz="1700" b="1" dirty="0">
                <a:latin typeface="+mn-lt"/>
                <a:cs typeface="+mn-cs"/>
              </a:rPr>
              <a:t>, </a:t>
            </a:r>
            <a:r>
              <a:rPr lang="he-IL" sz="1700" dirty="0">
                <a:latin typeface="+mn-lt"/>
                <a:cs typeface="+mn-cs"/>
              </a:rPr>
              <a:t>אני אותם זוכרת</a:t>
            </a:r>
            <a:r>
              <a:rPr lang="he-IL" sz="1700" b="1" dirty="0">
                <a:latin typeface="+mn-lt"/>
                <a:cs typeface="+mn-cs"/>
              </a:rPr>
              <a:t>,</a:t>
            </a:r>
            <a:br>
              <a:rPr lang="he-IL" sz="1700" b="1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והוא את העצים בגן העיד</a:t>
            </a:r>
            <a:r>
              <a:rPr lang="he-IL" sz="1700" b="1" dirty="0">
                <a:latin typeface="+mn-lt"/>
                <a:cs typeface="+mn-cs"/>
              </a:rPr>
              <a:t>,</a:t>
            </a:r>
            <a:br>
              <a:rPr lang="he-IL" sz="1700" b="1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את השבילים בין דגניה לכינרת</a:t>
            </a:r>
            <a:r>
              <a:rPr lang="he-IL" sz="1700" b="1" dirty="0">
                <a:latin typeface="+mn-lt"/>
                <a:cs typeface="+mn-cs"/>
              </a:rPr>
              <a:t>,</a:t>
            </a:r>
            <a:br>
              <a:rPr lang="he-IL" sz="1700" b="1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כי רק אותי ישמור לו לתמיד</a:t>
            </a:r>
            <a:r>
              <a:rPr lang="he-IL" sz="1700" b="1" dirty="0">
                <a:latin typeface="+mn-lt"/>
                <a:cs typeface="+mn-cs"/>
              </a:rPr>
              <a:t>.</a:t>
            </a:r>
            <a:br>
              <a:rPr lang="he-IL" sz="1700" b="1" dirty="0">
                <a:latin typeface="+mn-lt"/>
                <a:cs typeface="+mn-cs"/>
              </a:rPr>
            </a:br>
            <a:endParaRPr lang="he-IL" sz="17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היה הולך ושב אלי קודח</a:t>
            </a:r>
            <a:r>
              <a:rPr lang="he-IL" sz="1700" b="1" dirty="0">
                <a:latin typeface="+mn-lt"/>
                <a:cs typeface="+mn-cs"/>
              </a:rPr>
              <a:t>,</a:t>
            </a:r>
            <a:br>
              <a:rPr lang="he-IL" sz="1700" b="1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היה נושא דמותי ממול פניו</a:t>
            </a:r>
            <a:r>
              <a:rPr lang="he-IL" sz="1700" b="1" dirty="0">
                <a:latin typeface="+mn-lt"/>
                <a:cs typeface="+mn-cs"/>
              </a:rPr>
              <a:t>,</a:t>
            </a:r>
            <a:br>
              <a:rPr lang="he-IL" sz="1700" b="1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הגידו נא</a:t>
            </a:r>
            <a:r>
              <a:rPr lang="he-IL" sz="1700" b="1" dirty="0">
                <a:latin typeface="+mn-lt"/>
                <a:cs typeface="+mn-cs"/>
              </a:rPr>
              <a:t>, </a:t>
            </a:r>
            <a:r>
              <a:rPr lang="he-IL" sz="1700" dirty="0">
                <a:latin typeface="+mn-lt"/>
                <a:cs typeface="+mn-cs"/>
              </a:rPr>
              <a:t>היש בכם יודע</a:t>
            </a:r>
            <a:r>
              <a:rPr lang="he-IL" sz="1700" b="1" dirty="0">
                <a:latin typeface="+mn-lt"/>
                <a:cs typeface="+mn-cs"/>
              </a:rPr>
              <a:t/>
            </a:r>
            <a:br>
              <a:rPr lang="he-IL" sz="1700" b="1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אי אנה זה הלך לו ולא שב</a:t>
            </a:r>
            <a:r>
              <a:rPr lang="he-IL" sz="1700" b="1" dirty="0">
                <a:latin typeface="+mn-lt"/>
                <a:cs typeface="+mn-cs"/>
              </a:rPr>
              <a:t>?</a:t>
            </a:r>
            <a:br>
              <a:rPr lang="he-IL" sz="1700" b="1" dirty="0">
                <a:latin typeface="+mn-lt"/>
                <a:cs typeface="+mn-cs"/>
              </a:rPr>
            </a:br>
            <a:r>
              <a:rPr lang="he-IL" sz="1700" dirty="0">
                <a:latin typeface="+mn-lt"/>
                <a:cs typeface="+mn-cs"/>
              </a:rPr>
              <a:t>אז הייתי בוכה</a:t>
            </a:r>
            <a:r>
              <a:rPr lang="he-IL" sz="1700" b="1" dirty="0">
                <a:latin typeface="+mn-lt"/>
                <a:cs typeface="+mn-cs"/>
              </a:rPr>
              <a:t>, </a:t>
            </a:r>
            <a:r>
              <a:rPr lang="he-IL" sz="1700" dirty="0">
                <a:latin typeface="+mn-lt"/>
                <a:cs typeface="+mn-cs"/>
              </a:rPr>
              <a:t>אז הייתי נדהמת</a:t>
            </a:r>
            <a:r>
              <a:rPr lang="he-IL" sz="1700" b="1" dirty="0">
                <a:latin typeface="+mn-lt"/>
                <a:cs typeface="+mn-cs"/>
              </a:rPr>
              <a:t>,</a:t>
            </a:r>
            <a:br>
              <a:rPr lang="he-IL" sz="1700" b="1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בשדות רחוקים עוד הלכתי אליו</a:t>
            </a:r>
            <a:r>
              <a:rPr lang="he-IL" sz="1700" b="1" dirty="0">
                <a:latin typeface="+mn-lt"/>
                <a:cs typeface="+mn-cs"/>
              </a:rPr>
              <a:t>,</a:t>
            </a:r>
            <a:br>
              <a:rPr lang="he-IL" sz="1700" b="1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אנוכי עוד נושאת כותנתו </a:t>
            </a:r>
            <a:r>
              <a:rPr lang="he-IL" sz="1700" dirty="0" err="1">
                <a:latin typeface="+mn-lt"/>
                <a:cs typeface="+mn-cs"/>
              </a:rPr>
              <a:t>המרוקמת</a:t>
            </a:r>
            <a:r>
              <a:rPr lang="he-IL" sz="1700" b="1" dirty="0">
                <a:latin typeface="+mn-lt"/>
                <a:cs typeface="+mn-cs"/>
              </a:rPr>
              <a:t>,</a:t>
            </a:r>
            <a:br>
              <a:rPr lang="he-IL" sz="1700" b="1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כותונת של תכלת עם פרח זהב</a:t>
            </a:r>
            <a:r>
              <a:rPr lang="he-IL" sz="1700" b="1" dirty="0">
                <a:latin typeface="+mn-lt"/>
                <a:cs typeface="+mn-cs"/>
              </a:rPr>
              <a:t>.</a:t>
            </a:r>
            <a:br>
              <a:rPr lang="he-IL" sz="1700" b="1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היו לילות</a:t>
            </a:r>
            <a:r>
              <a:rPr lang="he-IL" sz="1700" b="1" dirty="0">
                <a:latin typeface="+mn-lt"/>
                <a:cs typeface="+mn-cs"/>
              </a:rPr>
              <a:t>, </a:t>
            </a:r>
            <a:r>
              <a:rPr lang="he-IL" sz="1700" dirty="0">
                <a:latin typeface="+mn-lt"/>
                <a:cs typeface="+mn-cs"/>
              </a:rPr>
              <a:t>אני אותם זוכרת</a:t>
            </a:r>
            <a:r>
              <a:rPr lang="he-IL" sz="1700" b="1" dirty="0">
                <a:latin typeface="+mn-lt"/>
                <a:cs typeface="+mn-cs"/>
              </a:rPr>
              <a:t>,</a:t>
            </a:r>
            <a:br>
              <a:rPr lang="he-IL" sz="1700" b="1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אני אותם עד סוף ימי אשא</a:t>
            </a:r>
            <a:r>
              <a:rPr lang="he-IL" sz="1700" b="1" dirty="0">
                <a:latin typeface="+mn-lt"/>
                <a:cs typeface="+mn-cs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7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Hayu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leilot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ani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otam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zocheret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Vehu</a:t>
            </a:r>
            <a:r>
              <a:rPr lang="en-US" dirty="0">
                <a:latin typeface="+mn-lt"/>
                <a:cs typeface="+mn-cs"/>
              </a:rPr>
              <a:t> et </a:t>
            </a:r>
            <a:r>
              <a:rPr lang="en-US" dirty="0" err="1">
                <a:latin typeface="+mn-lt"/>
                <a:cs typeface="+mn-cs"/>
              </a:rPr>
              <a:t>ha'etzim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he'ir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Et </a:t>
            </a:r>
            <a:r>
              <a:rPr lang="en-US" dirty="0" err="1">
                <a:latin typeface="+mn-lt"/>
                <a:cs typeface="+mn-cs"/>
              </a:rPr>
              <a:t>hashvilim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bein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Daganya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leChineret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Rak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oti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esh'mor</a:t>
            </a:r>
            <a:r>
              <a:rPr lang="en-US" dirty="0">
                <a:latin typeface="+mn-lt"/>
                <a:cs typeface="+mn-cs"/>
              </a:rPr>
              <a:t> lo </a:t>
            </a:r>
            <a:r>
              <a:rPr lang="en-US" dirty="0" err="1">
                <a:latin typeface="+mn-lt"/>
                <a:cs typeface="+mn-cs"/>
              </a:rPr>
              <a:t>letamid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Haya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holech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veshav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elai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kode'ach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Haya</a:t>
            </a:r>
            <a:r>
              <a:rPr lang="en-US" dirty="0">
                <a:latin typeface="+mn-lt"/>
                <a:cs typeface="+mn-cs"/>
              </a:rPr>
              <a:t> nose </a:t>
            </a:r>
            <a:r>
              <a:rPr lang="en-US" dirty="0" err="1">
                <a:latin typeface="+mn-lt"/>
                <a:cs typeface="+mn-cs"/>
              </a:rPr>
              <a:t>dmuti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mimul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panav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Hagidu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na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hayesh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bachem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yode'a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Ei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ana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zeh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halach</a:t>
            </a:r>
            <a:r>
              <a:rPr lang="en-US" dirty="0">
                <a:latin typeface="+mn-lt"/>
                <a:cs typeface="+mn-cs"/>
              </a:rPr>
              <a:t> lo </a:t>
            </a:r>
            <a:r>
              <a:rPr lang="en-US" dirty="0" err="1">
                <a:latin typeface="+mn-lt"/>
                <a:cs typeface="+mn-cs"/>
              </a:rPr>
              <a:t>velo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shav</a:t>
            </a:r>
            <a:r>
              <a:rPr lang="en-US" dirty="0">
                <a:latin typeface="+mn-lt"/>
                <a:cs typeface="+mn-cs"/>
              </a:rPr>
              <a:t>?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Az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hayiti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bochah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az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hayiti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nid'hemet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Besadot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rechokim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od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halachti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elav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Anochi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od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noset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kutanto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hamerukemet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Kutonet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shel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t'chelet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perach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zahav</a:t>
            </a:r>
            <a:r>
              <a:rPr lang="en-US" dirty="0">
                <a:latin typeface="+mn-lt"/>
                <a:cs typeface="+mn-cs"/>
              </a:rPr>
              <a:t>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Hayu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leilot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ani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otam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zocheret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Ani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otam</a:t>
            </a:r>
            <a:r>
              <a:rPr lang="en-US" dirty="0">
                <a:latin typeface="+mn-lt"/>
                <a:cs typeface="+mn-cs"/>
              </a:rPr>
              <a:t> ad </a:t>
            </a:r>
            <a:r>
              <a:rPr lang="en-US" dirty="0" err="1">
                <a:latin typeface="+mn-lt"/>
                <a:cs typeface="+mn-cs"/>
              </a:rPr>
              <a:t>sof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yamai</a:t>
            </a:r>
            <a:r>
              <a:rPr lang="en-US" dirty="0">
                <a:latin typeface="+mn-lt"/>
                <a:cs typeface="+mn-cs"/>
              </a:rPr>
              <a:t> - </a:t>
            </a:r>
            <a:r>
              <a:rPr lang="en-US" dirty="0" err="1">
                <a:latin typeface="+mn-lt"/>
                <a:cs typeface="+mn-cs"/>
              </a:rPr>
              <a:t>esa</a:t>
            </a:r>
            <a:r>
              <a:rPr lang="en-US" dirty="0">
                <a:latin typeface="+mn-lt"/>
                <a:cs typeface="+mn-cs"/>
              </a:rPr>
              <a:t>.</a:t>
            </a: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7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7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0"/>
            <a:ext cx="7740352" cy="6858000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b="1" u="sng" dirty="0">
                <a:latin typeface="+mn-lt"/>
                <a:cs typeface="+mn-cs"/>
              </a:rPr>
              <a:t>זמר נוגה </a:t>
            </a:r>
            <a:r>
              <a:rPr lang="he-IL" sz="1400" b="1" dirty="0">
                <a:latin typeface="+mn-lt"/>
                <a:cs typeface="+mn-cs"/>
              </a:rPr>
              <a:t>מילים</a:t>
            </a:r>
            <a:r>
              <a:rPr lang="he-IL" sz="1400" dirty="0">
                <a:latin typeface="+mn-lt"/>
                <a:cs typeface="+mn-cs"/>
              </a:rPr>
              <a:t>: </a:t>
            </a:r>
            <a:r>
              <a:rPr lang="he-IL" sz="1400" b="1" dirty="0">
                <a:latin typeface="+mn-lt"/>
                <a:cs typeface="+mn-cs"/>
              </a:rPr>
              <a:t>רחל לחן</a:t>
            </a:r>
            <a:r>
              <a:rPr lang="he-IL" sz="1400" dirty="0">
                <a:latin typeface="+mn-lt"/>
                <a:cs typeface="+mn-cs"/>
              </a:rPr>
              <a:t>: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שמוליק</a:t>
            </a:r>
            <a:r>
              <a:rPr lang="en-US" sz="1400" u="sng" dirty="0">
                <a:latin typeface="+mn-lt"/>
                <a:cs typeface="+mn-cs"/>
                <a:hlinkClick r:id="rId2"/>
              </a:rPr>
              <a:t>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קראוס</a:t>
            </a:r>
            <a:r>
              <a:rPr lang="he-IL" sz="1700" dirty="0">
                <a:latin typeface="+mn-lt"/>
                <a:cs typeface="+mn-cs"/>
              </a:rPr>
              <a:t/>
            </a:r>
            <a:br>
              <a:rPr lang="he-IL" sz="1700" dirty="0">
                <a:latin typeface="+mn-lt"/>
                <a:cs typeface="+mn-cs"/>
              </a:rPr>
            </a:br>
            <a:r>
              <a:rPr lang="he-IL" sz="1700" dirty="0">
                <a:latin typeface="+mn-lt"/>
                <a:cs typeface="+mn-cs"/>
              </a:rPr>
              <a:t>הֲתִשְׁמַע </a:t>
            </a:r>
            <a:r>
              <a:rPr lang="he-IL" sz="1700" dirty="0" err="1">
                <a:latin typeface="+mn-lt"/>
                <a:cs typeface="+mn-cs"/>
              </a:rPr>
              <a:t>קוֹל</a:t>
            </a:r>
            <a:r>
              <a:rPr lang="he-IL" sz="1700" dirty="0">
                <a:latin typeface="+mn-lt"/>
                <a:cs typeface="+mn-cs"/>
              </a:rPr>
              <a:t>ִי, רְחוֹקִי </a:t>
            </a:r>
            <a:r>
              <a:rPr lang="he-IL" sz="1700" dirty="0" err="1">
                <a:latin typeface="+mn-lt"/>
                <a:cs typeface="+mn-cs"/>
              </a:rPr>
              <a:t>שֶׁ</a:t>
            </a:r>
            <a:r>
              <a:rPr lang="he-IL" sz="1700" dirty="0">
                <a:latin typeface="+mn-lt"/>
                <a:cs typeface="+mn-cs"/>
              </a:rPr>
              <a:t>לִּי,</a:t>
            </a: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/>
            </a:r>
            <a:br>
              <a:rPr lang="he-IL" sz="1700" dirty="0">
                <a:latin typeface="+mn-lt"/>
                <a:cs typeface="+mn-cs"/>
              </a:rPr>
            </a:br>
            <a:r>
              <a:rPr lang="he-IL" sz="1700" dirty="0">
                <a:latin typeface="+mn-lt"/>
                <a:cs typeface="+mn-cs"/>
              </a:rPr>
              <a:t>הֲתִשְׁמַע </a:t>
            </a:r>
            <a:r>
              <a:rPr lang="he-IL" sz="1700" dirty="0" err="1">
                <a:latin typeface="+mn-lt"/>
                <a:cs typeface="+mn-cs"/>
              </a:rPr>
              <a:t>קוֹל</a:t>
            </a:r>
            <a:r>
              <a:rPr lang="he-IL" sz="1700" dirty="0">
                <a:latin typeface="+mn-lt"/>
                <a:cs typeface="+mn-cs"/>
              </a:rPr>
              <a:t>ִי, בַּאֲשֶׁר </a:t>
            </a:r>
            <a:r>
              <a:rPr lang="he-IL" sz="1700" dirty="0" err="1">
                <a:latin typeface="+mn-lt"/>
                <a:cs typeface="+mn-cs"/>
              </a:rPr>
              <a:t>הִנ</a:t>
            </a:r>
            <a:r>
              <a:rPr lang="he-IL" sz="1700" dirty="0">
                <a:latin typeface="+mn-lt"/>
                <a:cs typeface="+mn-cs"/>
              </a:rPr>
              <a:t>ְּךָ –</a:t>
            </a:r>
            <a:br>
              <a:rPr lang="he-IL" sz="1700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קוֹל קוֹרֵ</a:t>
            </a:r>
            <a:r>
              <a:rPr lang="he-IL" sz="1700" dirty="0" err="1">
                <a:latin typeface="+mn-lt"/>
                <a:cs typeface="+mn-cs"/>
              </a:rPr>
              <a:t>א </a:t>
            </a:r>
            <a:r>
              <a:rPr lang="he-IL" sz="1700" dirty="0">
                <a:latin typeface="+mn-lt"/>
                <a:cs typeface="+mn-cs"/>
              </a:rPr>
              <a:t>בְּעֹז, </a:t>
            </a:r>
            <a:r>
              <a:rPr lang="he-IL" sz="1700" dirty="0" err="1">
                <a:latin typeface="+mn-lt"/>
                <a:cs typeface="+mn-cs"/>
              </a:rPr>
              <a:t>קוֹ</a:t>
            </a:r>
            <a:r>
              <a:rPr lang="he-IL" sz="1700" dirty="0">
                <a:latin typeface="+mn-lt"/>
                <a:cs typeface="+mn-cs"/>
              </a:rPr>
              <a:t>ל בּוֹכ</a:t>
            </a:r>
            <a:r>
              <a:rPr lang="he-IL" sz="1700" dirty="0" err="1">
                <a:latin typeface="+mn-lt"/>
                <a:cs typeface="+mn-cs"/>
              </a:rPr>
              <a:t>ֶה </a:t>
            </a:r>
            <a:r>
              <a:rPr lang="he-IL" sz="1700" dirty="0">
                <a:latin typeface="+mn-lt"/>
                <a:cs typeface="+mn-cs"/>
              </a:rPr>
              <a:t>בִּדְמִי</a:t>
            </a:r>
            <a:br>
              <a:rPr lang="he-IL" sz="1700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וּמֵע</a:t>
            </a:r>
            <a:r>
              <a:rPr lang="he-IL" sz="1700" dirty="0" err="1">
                <a:latin typeface="+mn-lt"/>
                <a:cs typeface="+mn-cs"/>
              </a:rPr>
              <a:t>ַל </a:t>
            </a:r>
            <a:r>
              <a:rPr lang="he-IL" sz="1700" dirty="0">
                <a:latin typeface="+mn-lt"/>
                <a:cs typeface="+mn-cs"/>
              </a:rPr>
              <a:t>לַזְּ</a:t>
            </a:r>
            <a:r>
              <a:rPr lang="he-IL" sz="1700" dirty="0" err="1">
                <a:latin typeface="+mn-lt"/>
                <a:cs typeface="+mn-cs"/>
              </a:rPr>
              <a:t>מַן מְצַוּ</a:t>
            </a:r>
            <a:r>
              <a:rPr lang="he-IL" sz="1700" dirty="0">
                <a:latin typeface="+mn-lt"/>
                <a:cs typeface="+mn-cs"/>
              </a:rPr>
              <a:t>ֶה בְּרָכָה?</a:t>
            </a:r>
            <a:br>
              <a:rPr lang="he-IL" sz="1700" dirty="0">
                <a:latin typeface="+mn-lt"/>
                <a:cs typeface="+mn-cs"/>
              </a:rPr>
            </a:br>
            <a:r>
              <a:rPr lang="he-IL" sz="1700" dirty="0">
                <a:latin typeface="+mn-lt"/>
                <a:cs typeface="+mn-cs"/>
              </a:rPr>
              <a:t/>
            </a:r>
            <a:br>
              <a:rPr lang="he-IL" sz="1700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ארץ זוֹ רַבָּה וּדְרָכִים בָּה </a:t>
            </a:r>
            <a:r>
              <a:rPr lang="he-IL" sz="1700" dirty="0" err="1">
                <a:latin typeface="+mn-lt"/>
                <a:cs typeface="+mn-cs"/>
              </a:rPr>
              <a:t>רָ</a:t>
            </a:r>
            <a:r>
              <a:rPr lang="he-IL" sz="1700" dirty="0">
                <a:latin typeface="+mn-lt"/>
                <a:cs typeface="+mn-cs"/>
              </a:rPr>
              <a:t>ב.</a:t>
            </a:r>
            <a:br>
              <a:rPr lang="he-IL" sz="1700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נִפְגָּשׁוֹת לְדַק</a:t>
            </a:r>
            <a:r>
              <a:rPr lang="he-IL" sz="1700" dirty="0" err="1">
                <a:latin typeface="+mn-lt"/>
                <a:cs typeface="+mn-cs"/>
              </a:rPr>
              <a:t>, </a:t>
            </a:r>
            <a:r>
              <a:rPr lang="he-IL" sz="1700" dirty="0">
                <a:latin typeface="+mn-lt"/>
                <a:cs typeface="+mn-cs"/>
              </a:rPr>
              <a:t>נִפְרָדוֹת </a:t>
            </a:r>
            <a:r>
              <a:rPr lang="he-IL" sz="1700" dirty="0" err="1">
                <a:latin typeface="+mn-lt"/>
                <a:cs typeface="+mn-cs"/>
              </a:rPr>
              <a:t>לָע</a:t>
            </a:r>
            <a:r>
              <a:rPr lang="he-IL" sz="1700" dirty="0">
                <a:latin typeface="+mn-lt"/>
                <a:cs typeface="+mn-cs"/>
              </a:rPr>
              <a:t>ַד.</a:t>
            </a:r>
            <a:br>
              <a:rPr lang="he-IL" sz="1700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מְבַקֵּשׁ </a:t>
            </a:r>
            <a:r>
              <a:rPr lang="he-IL" sz="1700" dirty="0" err="1">
                <a:latin typeface="+mn-lt"/>
                <a:cs typeface="+mn-cs"/>
              </a:rPr>
              <a:t>אָד</a:t>
            </a:r>
            <a:r>
              <a:rPr lang="he-IL" sz="1700" dirty="0">
                <a:latin typeface="+mn-lt"/>
                <a:cs typeface="+mn-cs"/>
              </a:rPr>
              <a:t>ָם, אַך</a:t>
            </a:r>
            <a:r>
              <a:rPr lang="he-IL" sz="1700" dirty="0" err="1">
                <a:latin typeface="+mn-lt"/>
                <a:cs typeface="+mn-cs"/>
              </a:rPr>
              <a:t>ְ </a:t>
            </a:r>
            <a:r>
              <a:rPr lang="he-IL" sz="1700" dirty="0">
                <a:latin typeface="+mn-lt"/>
                <a:cs typeface="+mn-cs"/>
              </a:rPr>
              <a:t>כּוֹשְׁלוֹת </a:t>
            </a:r>
            <a:r>
              <a:rPr lang="he-IL" sz="1700" dirty="0" err="1">
                <a:latin typeface="+mn-lt"/>
                <a:cs typeface="+mn-cs"/>
              </a:rPr>
              <a:t>רַגְל</a:t>
            </a:r>
            <a:r>
              <a:rPr lang="he-IL" sz="1700" dirty="0">
                <a:latin typeface="+mn-lt"/>
                <a:cs typeface="+mn-cs"/>
              </a:rPr>
              <a:t>ָיו,</a:t>
            </a:r>
            <a:br>
              <a:rPr lang="he-IL" sz="1700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לֹא יוּכַ</a:t>
            </a:r>
            <a:r>
              <a:rPr lang="he-IL" sz="1700" dirty="0" err="1">
                <a:latin typeface="+mn-lt"/>
                <a:cs typeface="+mn-cs"/>
              </a:rPr>
              <a:t>ל לִמְ</a:t>
            </a:r>
            <a:r>
              <a:rPr lang="he-IL" sz="1700" dirty="0">
                <a:latin typeface="+mn-lt"/>
                <a:cs typeface="+mn-cs"/>
              </a:rPr>
              <a:t>צֹא אֶת אֲשֶׁר </a:t>
            </a:r>
            <a:r>
              <a:rPr lang="he-IL" sz="1700" dirty="0" err="1">
                <a:latin typeface="+mn-lt"/>
                <a:cs typeface="+mn-cs"/>
              </a:rPr>
              <a:t>אָב</a:t>
            </a:r>
            <a:r>
              <a:rPr lang="he-IL" sz="1700" dirty="0">
                <a:latin typeface="+mn-lt"/>
                <a:cs typeface="+mn-cs"/>
              </a:rPr>
              <a:t>ַד.</a:t>
            </a:r>
            <a:br>
              <a:rPr lang="he-IL" sz="1700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אַחֲרוֹן </a:t>
            </a:r>
            <a:r>
              <a:rPr lang="he-IL" sz="1700" dirty="0" err="1">
                <a:latin typeface="+mn-lt"/>
                <a:cs typeface="+mn-cs"/>
              </a:rPr>
              <a:t>יָמ</a:t>
            </a:r>
            <a:r>
              <a:rPr lang="he-IL" sz="1700" dirty="0">
                <a:latin typeface="+mn-lt"/>
                <a:cs typeface="+mn-cs"/>
              </a:rPr>
              <a:t>ַי כְּבָר קָרוֹב אוּלַי,</a:t>
            </a:r>
            <a:br>
              <a:rPr lang="he-IL" sz="1700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כְּבָר קָרוֹב הַיּוֹם </a:t>
            </a:r>
            <a:r>
              <a:rPr lang="he-IL" sz="1700" dirty="0" err="1">
                <a:latin typeface="+mn-lt"/>
                <a:cs typeface="+mn-cs"/>
              </a:rPr>
              <a:t>שׁ</a:t>
            </a:r>
            <a:r>
              <a:rPr lang="he-IL" sz="1700" dirty="0">
                <a:latin typeface="+mn-lt"/>
                <a:cs typeface="+mn-cs"/>
              </a:rPr>
              <a:t>ֶל דִּמְעוֹת פְּרִידָה,</a:t>
            </a:r>
            <a:br>
              <a:rPr lang="he-IL" sz="1700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אֲחַכֶּה לְךָ </a:t>
            </a:r>
            <a:r>
              <a:rPr lang="he-IL" sz="1700" dirty="0" err="1">
                <a:latin typeface="+mn-lt"/>
                <a:cs typeface="+mn-cs"/>
              </a:rPr>
              <a:t>עַ</a:t>
            </a:r>
            <a:r>
              <a:rPr lang="he-IL" sz="1700" dirty="0">
                <a:latin typeface="+mn-lt"/>
                <a:cs typeface="+mn-cs"/>
              </a:rPr>
              <a:t>ד יִכְבּוּ </a:t>
            </a:r>
            <a:r>
              <a:rPr lang="he-IL" sz="1700" dirty="0" err="1">
                <a:latin typeface="+mn-lt"/>
                <a:cs typeface="+mn-cs"/>
              </a:rPr>
              <a:t>חַי</a:t>
            </a:r>
            <a:r>
              <a:rPr lang="he-IL" sz="1700" dirty="0">
                <a:latin typeface="+mn-lt"/>
                <a:cs typeface="+mn-cs"/>
              </a:rPr>
              <a:t>ַּי,</a:t>
            </a:r>
            <a:br>
              <a:rPr lang="he-IL" sz="1700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כְּחַכּוֹת רָחֵל לְדוֹדָהּ.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ZEMER NUGEH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Hatishma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koli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rechoki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sheli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Hatishma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koli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ba'asher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hincha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Kol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kore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be'oz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kol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bocheh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bid'mi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Ume'al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hazman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metzaveh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brachah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eretz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zo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rabah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udrachim</a:t>
            </a:r>
            <a:r>
              <a:rPr lang="en-US" dirty="0">
                <a:latin typeface="+mn-lt"/>
                <a:cs typeface="+mn-cs"/>
              </a:rPr>
              <a:t> bah </a:t>
            </a:r>
            <a:r>
              <a:rPr lang="en-US" dirty="0" err="1">
                <a:latin typeface="+mn-lt"/>
                <a:cs typeface="+mn-cs"/>
              </a:rPr>
              <a:t>rav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nifgashot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ledak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nifradot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la'ad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Mevakesh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adam</a:t>
            </a:r>
            <a:r>
              <a:rPr lang="en-US" dirty="0">
                <a:latin typeface="+mn-lt"/>
                <a:cs typeface="+mn-cs"/>
              </a:rPr>
              <a:t>, ach </a:t>
            </a:r>
            <a:r>
              <a:rPr lang="en-US" dirty="0" err="1">
                <a:latin typeface="+mn-lt"/>
                <a:cs typeface="+mn-cs"/>
              </a:rPr>
              <a:t>koshlot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raglav</a:t>
            </a:r>
            <a:r>
              <a:rPr lang="en-US" dirty="0">
                <a:latin typeface="+mn-lt"/>
                <a:cs typeface="+mn-cs"/>
              </a:rPr>
              <a:t>,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lo </a:t>
            </a:r>
            <a:r>
              <a:rPr lang="en-US" dirty="0" err="1">
                <a:latin typeface="+mn-lt"/>
                <a:cs typeface="+mn-cs"/>
              </a:rPr>
              <a:t>yuchal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limtzo</a:t>
            </a:r>
            <a:r>
              <a:rPr lang="en-US" dirty="0">
                <a:latin typeface="+mn-lt"/>
                <a:cs typeface="+mn-cs"/>
              </a:rPr>
              <a:t> et </a:t>
            </a:r>
            <a:r>
              <a:rPr lang="en-US" dirty="0" err="1">
                <a:latin typeface="+mn-lt"/>
                <a:cs typeface="+mn-cs"/>
              </a:rPr>
              <a:t>asher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avad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Acharon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yamai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kvar</a:t>
            </a:r>
            <a:r>
              <a:rPr lang="en-US" dirty="0">
                <a:latin typeface="+mn-lt"/>
                <a:cs typeface="+mn-cs"/>
              </a:rPr>
              <a:t>/</a:t>
            </a:r>
            <a:r>
              <a:rPr lang="en-US" dirty="0" err="1">
                <a:latin typeface="+mn-lt"/>
                <a:cs typeface="+mn-cs"/>
              </a:rPr>
              <a:t>mah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karov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ulai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kvar</a:t>
            </a:r>
            <a:r>
              <a:rPr lang="en-US" dirty="0">
                <a:latin typeface="+mn-lt"/>
                <a:cs typeface="+mn-cs"/>
              </a:rPr>
              <a:t>/</a:t>
            </a:r>
            <a:r>
              <a:rPr lang="en-US" dirty="0" err="1">
                <a:latin typeface="+mn-lt"/>
                <a:cs typeface="+mn-cs"/>
              </a:rPr>
              <a:t>mah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karov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hayom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shel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dim'ot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preidah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Achakeh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lecha</a:t>
            </a:r>
            <a:r>
              <a:rPr lang="en-US" dirty="0">
                <a:latin typeface="+mn-lt"/>
                <a:cs typeface="+mn-cs"/>
              </a:rPr>
              <a:t> ad </a:t>
            </a:r>
            <a:r>
              <a:rPr lang="en-US" dirty="0" err="1">
                <a:latin typeface="+mn-lt"/>
                <a:cs typeface="+mn-cs"/>
              </a:rPr>
              <a:t>yichbu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chayay</a:t>
            </a:r>
            <a:r>
              <a:rPr lang="en-US" dirty="0">
                <a:latin typeface="+mn-lt"/>
                <a:cs typeface="+mn-cs"/>
              </a:rPr>
              <a:t>,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kechakot</a:t>
            </a:r>
            <a:r>
              <a:rPr lang="en-US" dirty="0">
                <a:latin typeface="+mn-lt"/>
                <a:cs typeface="+mn-cs"/>
              </a:rPr>
              <a:t> Rachel </a:t>
            </a:r>
            <a:r>
              <a:rPr lang="en-US" dirty="0" err="1">
                <a:latin typeface="+mn-lt"/>
                <a:cs typeface="+mn-cs"/>
              </a:rPr>
              <a:t>ledodah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7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352928" cy="6237312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u="sng" dirty="0">
                <a:latin typeface="+mn-lt"/>
                <a:cs typeface="+mn-cs"/>
              </a:rPr>
              <a:t>חורשת האקליפטוס </a:t>
            </a:r>
            <a:r>
              <a:rPr lang="he-IL" sz="1400" b="1" dirty="0">
                <a:latin typeface="+mn-lt"/>
                <a:cs typeface="+mn-cs"/>
              </a:rPr>
              <a:t>מילים ולחן: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נעמי</a:t>
            </a:r>
            <a:r>
              <a:rPr lang="en-US" sz="1400" u="sng" dirty="0">
                <a:latin typeface="+mn-lt"/>
                <a:cs typeface="+mn-cs"/>
                <a:hlinkClick r:id="rId2"/>
              </a:rPr>
              <a:t>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שמר</a:t>
            </a:r>
            <a:r>
              <a:rPr lang="he-IL" sz="1400" b="1" dirty="0">
                <a:latin typeface="+mn-lt"/>
                <a:cs typeface="+mn-cs"/>
              </a:rPr>
              <a:t/>
            </a:r>
            <a:br>
              <a:rPr lang="he-IL" sz="1400" b="1" dirty="0">
                <a:latin typeface="+mn-lt"/>
                <a:cs typeface="+mn-cs"/>
              </a:rPr>
            </a:br>
            <a:r>
              <a:rPr lang="he-IL" sz="1400" b="1" dirty="0">
                <a:latin typeface="+mn-lt"/>
                <a:cs typeface="+mn-cs"/>
              </a:rPr>
              <a:t/>
            </a:r>
            <a:br>
              <a:rPr lang="he-IL" sz="1400" b="1" dirty="0">
                <a:latin typeface="+mn-lt"/>
                <a:cs typeface="+mn-cs"/>
              </a:rPr>
            </a:b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כשאמא באה הנה יפה וצעירה</a:t>
            </a:r>
            <a:r>
              <a:rPr lang="he-IL" sz="1600" b="1" dirty="0">
                <a:latin typeface="+mn-lt"/>
                <a:cs typeface="+mn-cs"/>
              </a:rPr>
              <a:t>,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אז אבא על גבעה בנה לה בית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חלפו האביבים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חצי מאה עברה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ותלתלים הפכו שיבה בינתיים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אבל על חוף ירדן כמו מאומה לא קרה,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אותה הדומיה וגם אותה התפאורה: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חורשת האקליפטוס, הגשר, הסירה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וריח המלוח על המים.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CHORSHAT HA'EKALIPTUS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 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Kshe'ima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ba'a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hena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yafa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utzeira</a:t>
            </a:r>
            <a:r>
              <a:rPr lang="en-US" dirty="0">
                <a:latin typeface="+mn-lt"/>
                <a:cs typeface="+mn-cs"/>
              </a:rPr>
              <a:t>,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Az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aba</a:t>
            </a:r>
            <a:r>
              <a:rPr lang="en-US" dirty="0">
                <a:latin typeface="+mn-lt"/>
                <a:cs typeface="+mn-cs"/>
              </a:rPr>
              <a:t> al </a:t>
            </a:r>
            <a:r>
              <a:rPr lang="en-US" dirty="0" err="1">
                <a:latin typeface="+mn-lt"/>
                <a:cs typeface="+mn-cs"/>
              </a:rPr>
              <a:t>giv'ah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bana</a:t>
            </a:r>
            <a:r>
              <a:rPr lang="en-US" dirty="0">
                <a:latin typeface="+mn-lt"/>
                <a:cs typeface="+mn-cs"/>
              </a:rPr>
              <a:t> la bait.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Chalfu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ha'avivim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chatzi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me'ah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avra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Vetaltalim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hafchu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seiva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beintaim</a:t>
            </a:r>
            <a:r>
              <a:rPr lang="en-US" dirty="0">
                <a:latin typeface="+mn-lt"/>
                <a:cs typeface="+mn-cs"/>
              </a:rPr>
              <a:t>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 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Aval</a:t>
            </a:r>
            <a:r>
              <a:rPr lang="en-US" dirty="0">
                <a:latin typeface="+mn-lt"/>
                <a:cs typeface="+mn-cs"/>
              </a:rPr>
              <a:t> al </a:t>
            </a:r>
            <a:r>
              <a:rPr lang="en-US" dirty="0" err="1">
                <a:latin typeface="+mn-lt"/>
                <a:cs typeface="+mn-cs"/>
              </a:rPr>
              <a:t>chof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hayarden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kemo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me'ooma</a:t>
            </a:r>
            <a:r>
              <a:rPr lang="en-US" dirty="0">
                <a:latin typeface="+mn-lt"/>
                <a:cs typeface="+mn-cs"/>
              </a:rPr>
              <a:t> lo </a:t>
            </a:r>
            <a:r>
              <a:rPr lang="en-US" dirty="0" err="1">
                <a:latin typeface="+mn-lt"/>
                <a:cs typeface="+mn-cs"/>
              </a:rPr>
              <a:t>kara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Ota </a:t>
            </a:r>
            <a:r>
              <a:rPr lang="en-US" dirty="0" err="1">
                <a:latin typeface="+mn-lt"/>
                <a:cs typeface="+mn-cs"/>
              </a:rPr>
              <a:t>hadumia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vegam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ota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hataf'ora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Chorshat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ha'ekaliptus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hagesher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hasira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Vereyach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hamaluach</a:t>
            </a:r>
            <a:r>
              <a:rPr lang="en-US" dirty="0">
                <a:latin typeface="+mn-lt"/>
                <a:cs typeface="+mn-cs"/>
              </a:rPr>
              <a:t> al </a:t>
            </a:r>
            <a:r>
              <a:rPr lang="en-US" dirty="0" err="1">
                <a:latin typeface="+mn-lt"/>
                <a:cs typeface="+mn-cs"/>
              </a:rPr>
              <a:t>hamaim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he-IL" sz="17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352928" cy="6597352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בשביל הנה יורדת עדת התינוקות</a:t>
            </a:r>
            <a:r>
              <a:rPr lang="he-IL" sz="1600" b="1" dirty="0">
                <a:latin typeface="+mn-lt"/>
                <a:cs typeface="+mn-cs"/>
              </a:rPr>
              <a:t>,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הם בירדן ישכשכו רגליים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גדלו הילדים וכבר למדו לשחות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ובני הנעורים חותרים בשניים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אבל על חוף ירדן...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מעבר לירדן רעמו התותחים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והשלום חזר בסוף הקיץ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וכל התינוקות היו לאנשים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ושוב על הגבעה הקימו בית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b="1" dirty="0">
                <a:latin typeface="+mn-lt"/>
                <a:cs typeface="+mn-cs"/>
              </a:rPr>
              <a:t>אבל על חוף ירדן...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Bashvil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hine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yoredet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adat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hatinokot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Hem </a:t>
            </a:r>
            <a:r>
              <a:rPr lang="en-US" dirty="0" err="1">
                <a:latin typeface="+mn-lt"/>
                <a:cs typeface="+mn-cs"/>
              </a:rPr>
              <a:t>bayarden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yeshachshechu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raglaim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Gadloo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hayeladim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uchvar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lamdu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lischot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Uvney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hane'urim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chotrim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bishnaim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Aval</a:t>
            </a:r>
            <a:r>
              <a:rPr lang="en-US" dirty="0">
                <a:latin typeface="+mn-lt"/>
                <a:cs typeface="+mn-cs"/>
              </a:rPr>
              <a:t> al </a:t>
            </a:r>
            <a:r>
              <a:rPr lang="en-US" dirty="0" err="1">
                <a:latin typeface="+mn-lt"/>
                <a:cs typeface="+mn-cs"/>
              </a:rPr>
              <a:t>chof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hayarden</a:t>
            </a:r>
            <a:r>
              <a:rPr lang="en-US" dirty="0">
                <a:latin typeface="+mn-lt"/>
                <a:cs typeface="+mn-cs"/>
              </a:rPr>
              <a:t>...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 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Me'ever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layarden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ra'amu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hatotachim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Vehashalom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chazar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besof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hakaitz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Vechol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hatinokot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hayu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le'anashim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Veshoov</a:t>
            </a:r>
            <a:r>
              <a:rPr lang="en-US" dirty="0">
                <a:latin typeface="+mn-lt"/>
                <a:cs typeface="+mn-cs"/>
              </a:rPr>
              <a:t> al </a:t>
            </a:r>
            <a:r>
              <a:rPr lang="en-US" dirty="0" err="1">
                <a:latin typeface="+mn-lt"/>
                <a:cs typeface="+mn-cs"/>
              </a:rPr>
              <a:t>hagiv'ah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hekimu</a:t>
            </a:r>
            <a:r>
              <a:rPr lang="en-US" dirty="0">
                <a:latin typeface="+mn-lt"/>
                <a:cs typeface="+mn-cs"/>
              </a:rPr>
              <a:t> bait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 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Aval</a:t>
            </a:r>
            <a:r>
              <a:rPr lang="en-US" dirty="0">
                <a:latin typeface="+mn-lt"/>
                <a:cs typeface="+mn-cs"/>
              </a:rPr>
              <a:t> al </a:t>
            </a:r>
            <a:r>
              <a:rPr lang="en-US" dirty="0" err="1">
                <a:latin typeface="+mn-lt"/>
                <a:cs typeface="+mn-cs"/>
              </a:rPr>
              <a:t>chof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yarden</a:t>
            </a:r>
            <a:r>
              <a:rPr lang="en-US" dirty="0">
                <a:latin typeface="+mn-lt"/>
                <a:cs typeface="+mn-cs"/>
              </a:rPr>
              <a:t>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 </a:t>
            </a: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7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7" name="Picture 5" descr="Nor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1163" y="333375"/>
            <a:ext cx="5421312" cy="6121400"/>
          </a:xfrm>
          <a:prstGeom prst="rect">
            <a:avLst/>
          </a:prstGeom>
          <a:noFill/>
        </p:spPr>
      </p:pic>
      <p:pic>
        <p:nvPicPr>
          <p:cNvPr id="54278" name="Picture 6" descr="חרמון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404813"/>
            <a:ext cx="1096962" cy="954087"/>
          </a:xfrm>
          <a:prstGeom prst="rect">
            <a:avLst/>
          </a:prstGeom>
          <a:noFill/>
        </p:spPr>
      </p:pic>
      <p:pic>
        <p:nvPicPr>
          <p:cNvPr id="54279" name="Picture 7" descr="bea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8088" y="1446213"/>
            <a:ext cx="1517650" cy="1471612"/>
          </a:xfrm>
          <a:prstGeom prst="rect">
            <a:avLst/>
          </a:prstGeom>
          <a:noFill/>
        </p:spPr>
      </p:pic>
      <p:pic>
        <p:nvPicPr>
          <p:cNvPr id="54280" name="Picture 8" descr="Sail boat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725" y="1916113"/>
            <a:ext cx="1366838" cy="1217612"/>
          </a:xfrm>
          <a:prstGeom prst="rect">
            <a:avLst/>
          </a:prstGeom>
          <a:noFill/>
        </p:spPr>
      </p:pic>
      <p:pic>
        <p:nvPicPr>
          <p:cNvPr id="54281" name="Picture 9" descr="Fiel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92538" y="3429000"/>
            <a:ext cx="966787" cy="1058863"/>
          </a:xfrm>
          <a:prstGeom prst="rect">
            <a:avLst/>
          </a:prstGeom>
          <a:noFill/>
        </p:spPr>
      </p:pic>
      <p:pic>
        <p:nvPicPr>
          <p:cNvPr id="54282" name="Picture 10" descr="righ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8581345">
            <a:off x="4487863" y="2792413"/>
            <a:ext cx="144462" cy="265112"/>
          </a:xfrm>
          <a:prstGeom prst="rect">
            <a:avLst/>
          </a:prstGeom>
          <a:noFill/>
        </p:spPr>
      </p:pic>
      <p:pic>
        <p:nvPicPr>
          <p:cNvPr id="54283" name="Picture 11" descr="left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8111943">
            <a:off x="4481513" y="3159125"/>
            <a:ext cx="153987" cy="261938"/>
          </a:xfrm>
          <a:prstGeom prst="rect">
            <a:avLst/>
          </a:prstGeom>
          <a:noFill/>
        </p:spPr>
      </p:pic>
      <p:pic>
        <p:nvPicPr>
          <p:cNvPr id="54284" name="Picture 12" descr="righ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8581345">
            <a:off x="4848225" y="2432050"/>
            <a:ext cx="144463" cy="265113"/>
          </a:xfrm>
          <a:prstGeom prst="rect">
            <a:avLst/>
          </a:prstGeom>
          <a:noFill/>
        </p:spPr>
      </p:pic>
      <p:pic>
        <p:nvPicPr>
          <p:cNvPr id="54285" name="Picture 13" descr="left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7006324">
            <a:off x="4841875" y="2798763"/>
            <a:ext cx="153987" cy="261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60648"/>
            <a:ext cx="7848872" cy="5976664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u="sng" dirty="0">
                <a:latin typeface="+mn-lt"/>
                <a:cs typeface="+mn-cs"/>
              </a:rPr>
              <a:t>שיר העמק </a:t>
            </a:r>
            <a:r>
              <a:rPr lang="he-IL" sz="1400" b="1" dirty="0">
                <a:latin typeface="+mn-lt"/>
                <a:cs typeface="+mn-cs"/>
              </a:rPr>
              <a:t>מילים: נתן אלתרמן</a:t>
            </a:r>
            <a:r>
              <a:rPr lang="he-IL" sz="1400" b="1" u="sng" dirty="0">
                <a:latin typeface="+mn-lt"/>
                <a:cs typeface="+mn-cs"/>
              </a:rPr>
              <a:t> </a:t>
            </a:r>
            <a:r>
              <a:rPr lang="he-IL" sz="1400" b="1" dirty="0">
                <a:latin typeface="+mn-lt"/>
                <a:cs typeface="+mn-cs"/>
              </a:rPr>
              <a:t>לחן: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דניאל</a:t>
            </a:r>
            <a:r>
              <a:rPr lang="en-US" sz="1400" u="sng" dirty="0">
                <a:latin typeface="+mn-lt"/>
                <a:cs typeface="+mn-cs"/>
                <a:hlinkClick r:id="rId2"/>
              </a:rPr>
              <a:t>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סמבורסקי</a:t>
            </a:r>
            <a:endParaRPr lang="he-IL" sz="1400" u="sng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400" b="1" u="sng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באה מנוחה ליגע,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ומרגוע לעמל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לילה חיוור משתרע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על שדות עמק יזרעאל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טל מלמטה ולבנה מעל</a:t>
            </a:r>
            <a:r>
              <a:rPr lang="he-IL" sz="1600" b="1" dirty="0">
                <a:latin typeface="+mn-lt"/>
                <a:cs typeface="+mn-cs"/>
              </a:rPr>
              <a:t>,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מבית אלפא עד נהלל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מה, </a:t>
            </a:r>
            <a:r>
              <a:rPr lang="he-IL" sz="1600" b="1" dirty="0" err="1">
                <a:latin typeface="+mn-lt"/>
                <a:cs typeface="+mn-cs"/>
              </a:rPr>
              <a:t>מה</a:t>
            </a:r>
            <a:r>
              <a:rPr lang="he-IL" sz="1600" b="1" dirty="0">
                <a:latin typeface="+mn-lt"/>
                <a:cs typeface="+mn-cs"/>
              </a:rPr>
              <a:t> לילה מליל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דממה ביזרעאל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נומה עמק, ארץ תפארת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אנו לך משמרת.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SHIR HA'EMEK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Ba'ah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m'nuchah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layage'a</a:t>
            </a:r>
            <a:r>
              <a:rPr lang="en-US" b="1" dirty="0">
                <a:latin typeface="+mn-lt"/>
                <a:cs typeface="+mn-cs"/>
              </a:rPr>
              <a:t/>
            </a:r>
            <a:br>
              <a:rPr lang="en-US" b="1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umargo'a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le'amel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Layla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chiver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mistare'a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al </a:t>
            </a:r>
            <a:r>
              <a:rPr lang="en-US" dirty="0" err="1">
                <a:latin typeface="+mn-lt"/>
                <a:cs typeface="+mn-cs"/>
              </a:rPr>
              <a:t>s'dot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emek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Yizr'el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Tal </a:t>
            </a:r>
            <a:r>
              <a:rPr lang="en-US" dirty="0" err="1">
                <a:latin typeface="+mn-lt"/>
                <a:cs typeface="+mn-cs"/>
              </a:rPr>
              <a:t>milematah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ul'vanah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me'al</a:t>
            </a:r>
            <a:r>
              <a:rPr lang="en-US" dirty="0">
                <a:latin typeface="+mn-lt"/>
                <a:cs typeface="+mn-cs"/>
              </a:rPr>
              <a:t>,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mibeit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alfa</a:t>
            </a:r>
            <a:r>
              <a:rPr lang="en-US" dirty="0">
                <a:latin typeface="+mn-lt"/>
                <a:cs typeface="+mn-cs"/>
              </a:rPr>
              <a:t> ad </a:t>
            </a:r>
            <a:r>
              <a:rPr lang="en-US" dirty="0" err="1">
                <a:latin typeface="+mn-lt"/>
                <a:cs typeface="+mn-cs"/>
              </a:rPr>
              <a:t>nahalal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Mah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mah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layla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mileil</a:t>
            </a:r>
            <a:r>
              <a:rPr lang="en-US" dirty="0">
                <a:latin typeface="+mn-lt"/>
                <a:cs typeface="+mn-cs"/>
              </a:rPr>
              <a:t>?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D'mamah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beyizr'el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Numah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emek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eretz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tif'eret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anu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lecha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mishmeret</a:t>
            </a:r>
            <a:r>
              <a:rPr lang="he-IL" b="1" dirty="0">
                <a:latin typeface="+mn-lt"/>
                <a:cs typeface="+mn-cs"/>
              </a:rPr>
              <a:t/>
            </a:r>
            <a:br>
              <a:rPr lang="he-IL" b="1" dirty="0">
                <a:latin typeface="+mn-lt"/>
                <a:cs typeface="+mn-cs"/>
              </a:rPr>
            </a:br>
            <a:endParaRPr lang="he-IL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0"/>
            <a:ext cx="7848872" cy="6858000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אופל בהר הגלבוע</a:t>
            </a:r>
            <a:r>
              <a:rPr lang="he-IL" sz="1700" b="1" dirty="0">
                <a:latin typeface="+mn-lt"/>
                <a:cs typeface="+mn-cs"/>
              </a:rPr>
              <a:t>,</a:t>
            </a:r>
            <a:br>
              <a:rPr lang="he-IL" sz="1700" b="1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סוס דוהר מצל אל צל</a:t>
            </a:r>
            <a:r>
              <a:rPr lang="he-IL" sz="1700" b="1" dirty="0">
                <a:latin typeface="+mn-lt"/>
                <a:cs typeface="+mn-cs"/>
              </a:rPr>
              <a:t>.</a:t>
            </a:r>
            <a:br>
              <a:rPr lang="he-IL" sz="1700" b="1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קול זעקה עף גבוה</a:t>
            </a:r>
            <a:r>
              <a:rPr lang="he-IL" sz="1700" b="1" dirty="0">
                <a:latin typeface="+mn-lt"/>
                <a:cs typeface="+mn-cs"/>
              </a:rPr>
              <a:t>,</a:t>
            </a:r>
            <a:br>
              <a:rPr lang="he-IL" sz="1700" b="1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על שדות עמק יזרעאל</a:t>
            </a:r>
            <a:r>
              <a:rPr lang="he-IL" sz="1700" b="1" dirty="0">
                <a:latin typeface="+mn-lt"/>
                <a:cs typeface="+mn-cs"/>
              </a:rPr>
              <a:t>.</a:t>
            </a:r>
            <a:br>
              <a:rPr lang="he-IL" sz="1700" b="1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 מי ירה ומי זה שם נפל</a:t>
            </a:r>
            <a:r>
              <a:rPr lang="he-IL" sz="1700" b="1" dirty="0">
                <a:latin typeface="+mn-lt"/>
                <a:cs typeface="+mn-cs"/>
              </a:rPr>
              <a:t/>
            </a:r>
            <a:br>
              <a:rPr lang="he-IL" sz="1700" b="1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בין בית אלפא ונהלל</a:t>
            </a:r>
            <a:r>
              <a:rPr lang="he-IL" sz="1700" b="1" dirty="0">
                <a:latin typeface="+mn-lt"/>
                <a:cs typeface="+mn-cs"/>
              </a:rPr>
              <a:t>.</a:t>
            </a:r>
            <a:br>
              <a:rPr lang="he-IL" sz="1700" b="1" dirty="0">
                <a:latin typeface="+mn-lt"/>
                <a:cs typeface="+mn-cs"/>
              </a:rPr>
            </a:br>
            <a:r>
              <a:rPr lang="he-IL" sz="1700" b="1" dirty="0">
                <a:latin typeface="+mn-lt"/>
                <a:cs typeface="+mn-cs"/>
              </a:rPr>
              <a:t>מה, </a:t>
            </a:r>
            <a:r>
              <a:rPr lang="he-IL" sz="1700" b="1" dirty="0" err="1">
                <a:latin typeface="+mn-lt"/>
                <a:cs typeface="+mn-cs"/>
              </a:rPr>
              <a:t>מה</a:t>
            </a:r>
            <a:r>
              <a:rPr lang="he-IL" sz="1700" b="1" dirty="0">
                <a:latin typeface="+mn-lt"/>
                <a:cs typeface="+mn-cs"/>
              </a:rPr>
              <a:t>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b="1" dirty="0">
                <a:latin typeface="+mn-lt"/>
                <a:cs typeface="+mn-cs"/>
              </a:rPr>
              <a:t/>
            </a:r>
            <a:br>
              <a:rPr lang="he-IL" sz="1700" b="1" dirty="0">
                <a:latin typeface="+mn-lt"/>
                <a:cs typeface="+mn-cs"/>
              </a:rPr>
            </a:br>
            <a:r>
              <a:rPr lang="he-IL" sz="1700" dirty="0">
                <a:latin typeface="+mn-lt"/>
                <a:cs typeface="+mn-cs"/>
              </a:rPr>
              <a:t>ים הדגן מתנועע</a:t>
            </a:r>
            <a:r>
              <a:rPr lang="he-IL" sz="1700" b="1" dirty="0">
                <a:latin typeface="+mn-lt"/>
                <a:cs typeface="+mn-cs"/>
              </a:rPr>
              <a:t>,</a:t>
            </a:r>
            <a:br>
              <a:rPr lang="he-IL" sz="1700" b="1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שיר העדר מצלצל</a:t>
            </a:r>
            <a:r>
              <a:rPr lang="he-IL" sz="1700" b="1" dirty="0">
                <a:latin typeface="+mn-lt"/>
                <a:cs typeface="+mn-cs"/>
              </a:rPr>
              <a:t>,</a:t>
            </a:r>
            <a:br>
              <a:rPr lang="he-IL" sz="1700" b="1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זוהי ארצי ושדותיה</a:t>
            </a:r>
            <a:r>
              <a:rPr lang="he-IL" sz="1700" b="1" dirty="0">
                <a:latin typeface="+mn-lt"/>
                <a:cs typeface="+mn-cs"/>
              </a:rPr>
              <a:t>,</a:t>
            </a:r>
            <a:br>
              <a:rPr lang="he-IL" sz="1700" b="1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זהו עמק יזרעאל</a:t>
            </a:r>
            <a:r>
              <a:rPr lang="he-IL" sz="1700" b="1" dirty="0">
                <a:latin typeface="+mn-lt"/>
                <a:cs typeface="+mn-cs"/>
              </a:rPr>
              <a:t>.</a:t>
            </a:r>
            <a:br>
              <a:rPr lang="he-IL" sz="1700" b="1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תבורך ארצי ותהולל</a:t>
            </a:r>
            <a:r>
              <a:rPr lang="he-IL" sz="1700" b="1" dirty="0">
                <a:latin typeface="+mn-lt"/>
                <a:cs typeface="+mn-cs"/>
              </a:rPr>
              <a:t/>
            </a:r>
            <a:br>
              <a:rPr lang="he-IL" sz="1700" b="1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dirty="0">
                <a:latin typeface="+mn-lt"/>
                <a:cs typeface="+mn-cs"/>
              </a:rPr>
              <a:t>מבית אלפא עד נהלל</a:t>
            </a:r>
            <a:r>
              <a:rPr lang="he-IL" sz="1700" b="1" dirty="0">
                <a:latin typeface="+mn-lt"/>
                <a:cs typeface="+mn-cs"/>
              </a:rPr>
              <a:t>.</a:t>
            </a:r>
            <a:br>
              <a:rPr lang="he-IL" sz="1700" b="1" dirty="0">
                <a:latin typeface="+mn-lt"/>
                <a:cs typeface="+mn-cs"/>
              </a:rPr>
            </a:b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700" b="1" dirty="0">
                <a:latin typeface="+mn-lt"/>
                <a:cs typeface="+mn-cs"/>
              </a:rPr>
              <a:t>מה, </a:t>
            </a:r>
            <a:r>
              <a:rPr lang="he-IL" sz="1700" b="1" dirty="0" err="1">
                <a:latin typeface="+mn-lt"/>
                <a:cs typeface="+mn-cs"/>
              </a:rPr>
              <a:t>מה</a:t>
            </a:r>
            <a:r>
              <a:rPr lang="he-IL" sz="1700" b="1" dirty="0">
                <a:latin typeface="+mn-lt"/>
                <a:cs typeface="+mn-cs"/>
              </a:rPr>
              <a:t>...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Ofel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behar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hagilbo'a</a:t>
            </a:r>
            <a:r>
              <a:rPr lang="en-US" dirty="0">
                <a:latin typeface="+mn-lt"/>
                <a:cs typeface="+mn-cs"/>
              </a:rPr>
              <a:t>,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sus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doher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mitzel</a:t>
            </a:r>
            <a:r>
              <a:rPr lang="en-US" dirty="0">
                <a:latin typeface="+mn-lt"/>
                <a:cs typeface="+mn-cs"/>
              </a:rPr>
              <a:t> el </a:t>
            </a:r>
            <a:r>
              <a:rPr lang="en-US" dirty="0" err="1">
                <a:latin typeface="+mn-lt"/>
                <a:cs typeface="+mn-cs"/>
              </a:rPr>
              <a:t>tzel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Kol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ze'akah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af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gavoha</a:t>
            </a:r>
            <a:r>
              <a:rPr lang="en-US" dirty="0">
                <a:latin typeface="+mn-lt"/>
                <a:cs typeface="+mn-cs"/>
              </a:rPr>
              <a:t>,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mis'dot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emek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Yizr'el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Mi </a:t>
            </a:r>
            <a:r>
              <a:rPr lang="en-US" dirty="0" err="1">
                <a:latin typeface="+mn-lt"/>
                <a:cs typeface="+mn-cs"/>
              </a:rPr>
              <a:t>yarah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umi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zeh</a:t>
            </a:r>
            <a:r>
              <a:rPr lang="en-US" dirty="0">
                <a:latin typeface="+mn-lt"/>
                <a:cs typeface="+mn-cs"/>
              </a:rPr>
              <a:t> sham </a:t>
            </a:r>
            <a:r>
              <a:rPr lang="en-US" dirty="0" err="1">
                <a:latin typeface="+mn-lt"/>
                <a:cs typeface="+mn-cs"/>
              </a:rPr>
              <a:t>nafal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bein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bein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alfa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venahalal</a:t>
            </a:r>
            <a:r>
              <a:rPr lang="en-US" dirty="0">
                <a:latin typeface="+mn-lt"/>
                <a:cs typeface="+mn-cs"/>
              </a:rPr>
              <a:t>?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Mah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mah</a:t>
            </a:r>
            <a:r>
              <a:rPr lang="en-US" dirty="0">
                <a:latin typeface="+mn-lt"/>
                <a:cs typeface="+mn-cs"/>
              </a:rPr>
              <a:t>..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Yam </a:t>
            </a:r>
            <a:r>
              <a:rPr lang="en-US" dirty="0" err="1">
                <a:latin typeface="+mn-lt"/>
                <a:cs typeface="+mn-cs"/>
              </a:rPr>
              <a:t>hadagan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mitnoe'a</a:t>
            </a:r>
            <a:r>
              <a:rPr lang="en-US" dirty="0">
                <a:latin typeface="+mn-lt"/>
                <a:cs typeface="+mn-cs"/>
              </a:rPr>
              <a:t>,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shir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ha'eder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metzal'tzel</a:t>
            </a:r>
            <a:r>
              <a:rPr lang="en-US" dirty="0">
                <a:latin typeface="+mn-lt"/>
                <a:cs typeface="+mn-cs"/>
              </a:rPr>
              <a:t>,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zohi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artzi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us'doteiha</a:t>
            </a:r>
            <a:r>
              <a:rPr lang="en-US" dirty="0">
                <a:latin typeface="+mn-lt"/>
                <a:cs typeface="+mn-cs"/>
              </a:rPr>
              <a:t>,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zehu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emek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Yizr'el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Tevorach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artzi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vetehulal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mibeit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alfa</a:t>
            </a:r>
            <a:r>
              <a:rPr lang="en-US" dirty="0">
                <a:latin typeface="+mn-lt"/>
                <a:cs typeface="+mn-cs"/>
              </a:rPr>
              <a:t> ad </a:t>
            </a:r>
            <a:r>
              <a:rPr lang="en-US" dirty="0" err="1">
                <a:latin typeface="+mn-lt"/>
                <a:cs typeface="+mn-cs"/>
              </a:rPr>
              <a:t>nahalal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Mah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mah</a:t>
            </a:r>
            <a:r>
              <a:rPr lang="en-US" dirty="0">
                <a:latin typeface="+mn-lt"/>
                <a:cs typeface="+mn-cs"/>
              </a:rPr>
              <a:t>...</a:t>
            </a:r>
            <a:br>
              <a:rPr lang="en-US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7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7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0"/>
            <a:ext cx="8280920" cy="6309320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u="sng" dirty="0">
                <a:latin typeface="+mn-lt"/>
                <a:cs typeface="+mn-cs"/>
              </a:rPr>
              <a:t>שורו הביטו וראו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400" b="1" dirty="0">
                <a:latin typeface="+mn-lt"/>
                <a:cs typeface="+mn-cs"/>
              </a:rPr>
              <a:t>מילים ולחן: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זלמן</a:t>
            </a:r>
            <a:r>
              <a:rPr lang="en-US" sz="1400" u="sng" dirty="0">
                <a:latin typeface="+mn-lt"/>
                <a:cs typeface="+mn-cs"/>
                <a:hlinkClick r:id="rId2"/>
              </a:rPr>
              <a:t>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חן</a:t>
            </a:r>
            <a:r>
              <a:rPr lang="he-IL" sz="1400" b="1" dirty="0">
                <a:latin typeface="+mn-lt"/>
                <a:cs typeface="+mn-cs"/>
              </a:rPr>
              <a:t/>
            </a:r>
            <a:br>
              <a:rPr lang="he-IL" sz="1400" b="1" dirty="0">
                <a:latin typeface="+mn-lt"/>
                <a:cs typeface="+mn-cs"/>
              </a:rPr>
            </a:b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שורו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הביטו וראו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מה גדול היום הזה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היום הזה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אש יוקדת בחזה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והמחרשה שוב פולחת בשדה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את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מכוש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טוריה וקלשון</a:t>
            </a:r>
            <a:r>
              <a:rPr lang="he-IL" sz="1600" b="1" dirty="0">
                <a:latin typeface="+mn-lt"/>
                <a:cs typeface="+mn-cs"/>
              </a:rPr>
              <a:t>,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התלכדו בסערה</a:t>
            </a:r>
            <a:r>
              <a:rPr lang="he-IL" sz="1600" b="1" dirty="0">
                <a:latin typeface="+mn-lt"/>
                <a:cs typeface="+mn-cs"/>
              </a:rPr>
              <a:t>,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ונדליקה שוב את האדמה</a:t>
            </a:r>
            <a:r>
              <a:rPr lang="he-IL" sz="1600" b="1" dirty="0">
                <a:latin typeface="+mn-lt"/>
                <a:cs typeface="+mn-cs"/>
              </a:rPr>
              <a:t>,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בשלהבת ירוקה</a:t>
            </a:r>
            <a:r>
              <a:rPr lang="he-IL" sz="1600" b="1" dirty="0">
                <a:latin typeface="+mn-lt"/>
                <a:cs typeface="+mn-cs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SHURU, HABITU UR'U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 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Shuru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habitu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ur'u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mah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gadol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hayom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hazeh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hayom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hazeh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Esh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yokedet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bachazeh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vehamach'rashah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shuv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polachat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basadeh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Et, </a:t>
            </a:r>
            <a:r>
              <a:rPr lang="en-US" dirty="0" err="1">
                <a:latin typeface="+mn-lt"/>
                <a:cs typeface="+mn-cs"/>
              </a:rPr>
              <a:t>makosh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turiah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vekilshon</a:t>
            </a:r>
            <a:r>
              <a:rPr lang="en-US" dirty="0">
                <a:latin typeface="+mn-lt"/>
                <a:cs typeface="+mn-cs"/>
              </a:rPr>
              <a:t>,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hitlak'du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bise'arah</a:t>
            </a:r>
            <a:r>
              <a:rPr lang="en-US" dirty="0">
                <a:latin typeface="+mn-lt"/>
                <a:cs typeface="+mn-cs"/>
              </a:rPr>
              <a:t>,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venadlikah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shuv</a:t>
            </a:r>
            <a:r>
              <a:rPr lang="en-US" dirty="0">
                <a:latin typeface="+mn-lt"/>
                <a:cs typeface="+mn-cs"/>
              </a:rPr>
              <a:t> et </a:t>
            </a:r>
            <a:r>
              <a:rPr lang="en-US" dirty="0" err="1">
                <a:latin typeface="+mn-lt"/>
                <a:cs typeface="+mn-cs"/>
              </a:rPr>
              <a:t>ha'adamah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beshal'hevet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yerukah</a:t>
            </a:r>
            <a:r>
              <a:rPr lang="en-US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7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0"/>
            <a:ext cx="8280920" cy="6971139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u="sng" dirty="0">
                <a:latin typeface="+mn-lt"/>
                <a:cs typeface="+mn-cs"/>
              </a:rPr>
              <a:t>שיר ההד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 </a:t>
            </a:r>
            <a:r>
              <a:rPr lang="he-IL" sz="1400" b="1" dirty="0">
                <a:latin typeface="+mn-lt"/>
                <a:cs typeface="+mn-cs"/>
              </a:rPr>
              <a:t>מילים: יעקב שבתאי</a:t>
            </a:r>
            <a:r>
              <a:rPr lang="he-IL" sz="1400" b="1" u="sng" dirty="0">
                <a:latin typeface="+mn-lt"/>
                <a:cs typeface="+mn-cs"/>
              </a:rPr>
              <a:t> </a:t>
            </a:r>
            <a:r>
              <a:rPr lang="he-IL" sz="1400" b="1" dirty="0">
                <a:latin typeface="+mn-lt"/>
                <a:cs typeface="+mn-cs"/>
              </a:rPr>
              <a:t>לחן: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יוחנן</a:t>
            </a:r>
            <a:r>
              <a:rPr lang="en-US" sz="1400" u="sng" dirty="0">
                <a:latin typeface="+mn-lt"/>
                <a:cs typeface="+mn-cs"/>
                <a:hlinkClick r:id="rId2"/>
              </a:rPr>
              <a:t>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זראי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בוקר עלה בהרים הכחולים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טיפסתי נושם בשבילים עתיקים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נולד בי שיר זמר נושן</a:t>
            </a:r>
            <a:r>
              <a:rPr lang="he-IL" sz="1600" b="1" dirty="0">
                <a:latin typeface="+mn-lt"/>
                <a:cs typeface="+mn-cs"/>
              </a:rPr>
              <a:t>: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"</a:t>
            </a:r>
            <a:r>
              <a:rPr lang="he-IL" sz="1600" dirty="0">
                <a:latin typeface="+mn-lt"/>
                <a:cs typeface="+mn-cs"/>
              </a:rPr>
              <a:t>הו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מה כחול</a:t>
            </a:r>
            <a:r>
              <a:rPr lang="he-IL" sz="1600" b="1" dirty="0">
                <a:latin typeface="+mn-lt"/>
                <a:cs typeface="+mn-cs"/>
              </a:rPr>
              <a:t>!"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והד לי ענה מהרי הבשן</a:t>
            </a:r>
            <a:r>
              <a:rPr lang="he-IL" sz="1600" b="1" dirty="0">
                <a:latin typeface="+mn-lt"/>
                <a:cs typeface="+mn-cs"/>
              </a:rPr>
              <a:t>: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"</a:t>
            </a:r>
            <a:r>
              <a:rPr lang="he-IL" sz="1600" dirty="0">
                <a:latin typeface="+mn-lt"/>
                <a:cs typeface="+mn-cs"/>
              </a:rPr>
              <a:t>הו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מה כחול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 err="1">
                <a:latin typeface="+mn-lt"/>
                <a:cs typeface="+mn-cs"/>
              </a:rPr>
              <a:t>כחול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 err="1">
                <a:latin typeface="+mn-lt"/>
                <a:cs typeface="+mn-cs"/>
              </a:rPr>
              <a:t>כחול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 err="1">
                <a:latin typeface="+mn-lt"/>
                <a:cs typeface="+mn-cs"/>
              </a:rPr>
              <a:t>כחול</a:t>
            </a:r>
            <a:r>
              <a:rPr lang="he-IL" sz="1600" b="1" dirty="0">
                <a:latin typeface="+mn-lt"/>
                <a:cs typeface="+mn-cs"/>
              </a:rPr>
              <a:t>!"</a:t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שמש מכה על ראשי הגבעות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קרוע בגדי ופני לוהטות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שירי אז עלה בצמא</a:t>
            </a:r>
            <a:r>
              <a:rPr lang="he-IL" sz="1600" b="1" dirty="0">
                <a:latin typeface="+mn-lt"/>
                <a:cs typeface="+mn-cs"/>
              </a:rPr>
              <a:t>: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"</a:t>
            </a:r>
            <a:r>
              <a:rPr lang="he-IL" sz="1600" dirty="0">
                <a:latin typeface="+mn-lt"/>
                <a:cs typeface="+mn-cs"/>
              </a:rPr>
              <a:t>הו מה עייף</a:t>
            </a:r>
            <a:r>
              <a:rPr lang="he-IL" sz="1600" b="1" dirty="0">
                <a:latin typeface="+mn-lt"/>
                <a:cs typeface="+mn-cs"/>
              </a:rPr>
              <a:t>!"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והד לי ענה מאבני החומה</a:t>
            </a:r>
            <a:r>
              <a:rPr lang="he-IL" sz="1600" b="1" dirty="0">
                <a:latin typeface="+mn-lt"/>
                <a:cs typeface="+mn-cs"/>
              </a:rPr>
              <a:t>: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"</a:t>
            </a:r>
            <a:r>
              <a:rPr lang="he-IL" sz="1600" dirty="0">
                <a:latin typeface="+mn-lt"/>
                <a:cs typeface="+mn-cs"/>
              </a:rPr>
              <a:t>הו מה עייף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 err="1">
                <a:latin typeface="+mn-lt"/>
                <a:cs typeface="+mn-cs"/>
              </a:rPr>
              <a:t>עייף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 err="1">
                <a:latin typeface="+mn-lt"/>
                <a:cs typeface="+mn-cs"/>
              </a:rPr>
              <a:t>עייף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 err="1">
                <a:latin typeface="+mn-lt"/>
                <a:cs typeface="+mn-cs"/>
              </a:rPr>
              <a:t>עייף</a:t>
            </a:r>
            <a:r>
              <a:rPr lang="he-IL" sz="1600" b="1" dirty="0">
                <a:latin typeface="+mn-lt"/>
                <a:cs typeface="+mn-cs"/>
              </a:rPr>
              <a:t>!"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SHIR HAHED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 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 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Boker</a:t>
            </a:r>
            <a:r>
              <a:rPr lang="en-US" dirty="0">
                <a:latin typeface="+mn-lt"/>
                <a:cs typeface="+mn-cs"/>
              </a:rPr>
              <a:t> ala </a:t>
            </a:r>
            <a:r>
              <a:rPr lang="en-US" dirty="0" err="1">
                <a:latin typeface="+mn-lt"/>
                <a:cs typeface="+mn-cs"/>
              </a:rPr>
              <a:t>baharim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hakchulim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Tipasti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noshem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bishvilim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atikim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Nolad</a:t>
            </a:r>
            <a:r>
              <a:rPr lang="en-US" dirty="0">
                <a:latin typeface="+mn-lt"/>
                <a:cs typeface="+mn-cs"/>
              </a:rPr>
              <a:t> bi </a:t>
            </a:r>
            <a:r>
              <a:rPr lang="en-US" dirty="0" err="1">
                <a:latin typeface="+mn-lt"/>
                <a:cs typeface="+mn-cs"/>
              </a:rPr>
              <a:t>shir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zemer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noshan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"Ho ma </a:t>
            </a:r>
            <a:r>
              <a:rPr lang="en-US" dirty="0" err="1">
                <a:latin typeface="+mn-lt"/>
                <a:cs typeface="+mn-cs"/>
              </a:rPr>
              <a:t>kachol</a:t>
            </a:r>
            <a:r>
              <a:rPr lang="en-US" dirty="0">
                <a:latin typeface="+mn-lt"/>
                <a:cs typeface="+mn-cs"/>
              </a:rPr>
              <a:t>!”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Vehed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ana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meharei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habashan</a:t>
            </a:r>
            <a:r>
              <a:rPr lang="en-US" dirty="0">
                <a:latin typeface="+mn-lt"/>
                <a:cs typeface="+mn-cs"/>
              </a:rPr>
              <a:t>: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“Ho ma </a:t>
            </a:r>
            <a:r>
              <a:rPr lang="en-US" dirty="0" err="1">
                <a:latin typeface="+mn-lt"/>
                <a:cs typeface="+mn-cs"/>
              </a:rPr>
              <a:t>kachol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kachol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kachol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kachol</a:t>
            </a:r>
            <a:r>
              <a:rPr lang="en-US" dirty="0">
                <a:latin typeface="+mn-lt"/>
                <a:cs typeface="+mn-cs"/>
              </a:rPr>
              <a:t>!”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 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Shemesh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maka</a:t>
            </a:r>
            <a:r>
              <a:rPr lang="en-US" dirty="0">
                <a:latin typeface="+mn-lt"/>
                <a:cs typeface="+mn-cs"/>
              </a:rPr>
              <a:t> al </a:t>
            </a:r>
            <a:r>
              <a:rPr lang="en-US" dirty="0" err="1">
                <a:latin typeface="+mn-lt"/>
                <a:cs typeface="+mn-cs"/>
              </a:rPr>
              <a:t>rashei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hagvaot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Karua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bigdi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ufanai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lohatot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Shiri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az</a:t>
            </a:r>
            <a:r>
              <a:rPr lang="en-US" dirty="0">
                <a:latin typeface="+mn-lt"/>
                <a:cs typeface="+mn-cs"/>
              </a:rPr>
              <a:t> ala </a:t>
            </a:r>
            <a:r>
              <a:rPr lang="en-US" dirty="0" err="1">
                <a:latin typeface="+mn-lt"/>
                <a:cs typeface="+mn-cs"/>
              </a:rPr>
              <a:t>batzama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"Ho ma </a:t>
            </a:r>
            <a:r>
              <a:rPr lang="en-US" dirty="0" err="1">
                <a:latin typeface="+mn-lt"/>
                <a:cs typeface="+mn-cs"/>
              </a:rPr>
              <a:t>ayef</a:t>
            </a:r>
            <a:r>
              <a:rPr lang="en-US" dirty="0">
                <a:latin typeface="+mn-lt"/>
                <a:cs typeface="+mn-cs"/>
              </a:rPr>
              <a:t>!”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Vehed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ana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me'avnei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hachoma</a:t>
            </a:r>
            <a:r>
              <a:rPr lang="en-US" dirty="0">
                <a:latin typeface="+mn-lt"/>
                <a:cs typeface="+mn-cs"/>
              </a:rPr>
              <a:t>: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"Ho ma </a:t>
            </a:r>
            <a:r>
              <a:rPr lang="en-US" dirty="0" err="1">
                <a:latin typeface="+mn-lt"/>
                <a:cs typeface="+mn-cs"/>
              </a:rPr>
              <a:t>ayef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ayef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ayef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ayef</a:t>
            </a:r>
            <a:r>
              <a:rPr lang="en-US" dirty="0">
                <a:latin typeface="+mn-lt"/>
                <a:cs typeface="+mn-cs"/>
              </a:rPr>
              <a:t>!”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he-IL" sz="17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0"/>
            <a:ext cx="8280920" cy="7540526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ערב יורד ובגיא דמדומים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פסעתי בודד בשבילים אדומים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שירי מתגלגל במדרון</a:t>
            </a:r>
            <a:r>
              <a:rPr lang="he-IL" sz="1600" b="1" dirty="0">
                <a:latin typeface="+mn-lt"/>
                <a:cs typeface="+mn-cs"/>
              </a:rPr>
              <a:t>: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"</a:t>
            </a:r>
            <a:r>
              <a:rPr lang="he-IL" sz="1600" dirty="0">
                <a:latin typeface="+mn-lt"/>
                <a:cs typeface="+mn-cs"/>
              </a:rPr>
              <a:t>הו מה בודד</a:t>
            </a:r>
            <a:r>
              <a:rPr lang="he-IL" sz="1600" b="1" dirty="0">
                <a:latin typeface="+mn-lt"/>
                <a:cs typeface="+mn-cs"/>
              </a:rPr>
              <a:t>!"</a:t>
            </a: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 </a:t>
            </a: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והד לי ענה מהרי גוש עציון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"</a:t>
            </a:r>
            <a:r>
              <a:rPr lang="he-IL" sz="1600" dirty="0">
                <a:latin typeface="+mn-lt"/>
                <a:cs typeface="+mn-cs"/>
              </a:rPr>
              <a:t>הו מה בודד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 err="1">
                <a:latin typeface="+mn-lt"/>
                <a:cs typeface="+mn-cs"/>
              </a:rPr>
              <a:t>בודד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 err="1">
                <a:latin typeface="+mn-lt"/>
                <a:cs typeface="+mn-cs"/>
              </a:rPr>
              <a:t>בודד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 err="1">
                <a:latin typeface="+mn-lt"/>
                <a:cs typeface="+mn-cs"/>
              </a:rPr>
              <a:t>בודד</a:t>
            </a:r>
            <a:r>
              <a:rPr lang="he-IL" sz="1600" b="1" dirty="0">
                <a:latin typeface="+mn-lt"/>
                <a:cs typeface="+mn-cs"/>
              </a:rPr>
              <a:t>!"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ליל ירד בין צוקי הר נבו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צבוע בוכה אל מדבר וחולו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קולי מחפש את רעי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"</a:t>
            </a:r>
            <a:r>
              <a:rPr lang="he-IL" sz="1600" dirty="0">
                <a:latin typeface="+mn-lt"/>
                <a:cs typeface="+mn-cs"/>
              </a:rPr>
              <a:t>הו מה רחוק</a:t>
            </a:r>
            <a:r>
              <a:rPr lang="he-IL" sz="1600" b="1" dirty="0">
                <a:latin typeface="+mn-lt"/>
                <a:cs typeface="+mn-cs"/>
              </a:rPr>
              <a:t>!"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והד לי ענה מפסגת הר סיני</a:t>
            </a:r>
            <a:r>
              <a:rPr lang="he-IL" sz="1600" b="1" dirty="0">
                <a:latin typeface="+mn-lt"/>
                <a:cs typeface="+mn-cs"/>
              </a:rPr>
              <a:t>: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"</a:t>
            </a:r>
            <a:r>
              <a:rPr lang="he-IL" sz="1600" dirty="0">
                <a:latin typeface="+mn-lt"/>
                <a:cs typeface="+mn-cs"/>
              </a:rPr>
              <a:t>הו מה רחוק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 err="1">
                <a:latin typeface="+mn-lt"/>
                <a:cs typeface="+mn-cs"/>
              </a:rPr>
              <a:t>רחוק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 err="1">
                <a:latin typeface="+mn-lt"/>
                <a:cs typeface="+mn-cs"/>
              </a:rPr>
              <a:t>רחוק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 err="1">
                <a:latin typeface="+mn-lt"/>
                <a:cs typeface="+mn-cs"/>
              </a:rPr>
              <a:t>רחוק</a:t>
            </a:r>
            <a:r>
              <a:rPr lang="he-IL" sz="1600" b="1" dirty="0">
                <a:latin typeface="+mn-lt"/>
                <a:cs typeface="+mn-cs"/>
              </a:rPr>
              <a:t>!"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Erev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yored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uvagai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dimdumim</a:t>
            </a: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Pasati</a:t>
            </a:r>
            <a:r>
              <a:rPr lang="en-US" sz="2000" dirty="0">
                <a:latin typeface="+mn-lt"/>
                <a:cs typeface="+mn-cs"/>
              </a:rPr>
              <a:t> boded </a:t>
            </a:r>
            <a:r>
              <a:rPr lang="en-US" sz="2000" dirty="0" err="1">
                <a:latin typeface="+mn-lt"/>
                <a:cs typeface="+mn-cs"/>
              </a:rPr>
              <a:t>bishvilim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adumim</a:t>
            </a: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Shiri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mitgalgel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bamidron</a:t>
            </a: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"Ho ma boded!”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Vehed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li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ana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meharei</a:t>
            </a:r>
            <a:r>
              <a:rPr lang="en-US" sz="2000" dirty="0">
                <a:latin typeface="+mn-lt"/>
                <a:cs typeface="+mn-cs"/>
              </a:rPr>
              <a:t> gush </a:t>
            </a:r>
            <a:r>
              <a:rPr lang="en-US" sz="2000" dirty="0" err="1">
                <a:latin typeface="+mn-lt"/>
                <a:cs typeface="+mn-cs"/>
              </a:rPr>
              <a:t>etzion</a:t>
            </a: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"Ho ma boded, boded, boded, boded!”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 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Lail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yarad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bein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tzukei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har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nevo</a:t>
            </a: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Tzavoa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boche</a:t>
            </a:r>
            <a:r>
              <a:rPr lang="en-US" sz="2000" dirty="0">
                <a:latin typeface="+mn-lt"/>
                <a:cs typeface="+mn-cs"/>
              </a:rPr>
              <a:t> el </a:t>
            </a:r>
            <a:r>
              <a:rPr lang="en-US" sz="2000" dirty="0" err="1">
                <a:latin typeface="+mn-lt"/>
                <a:cs typeface="+mn-cs"/>
              </a:rPr>
              <a:t>midbar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vecholo</a:t>
            </a: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Koli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mechapes</a:t>
            </a:r>
            <a:r>
              <a:rPr lang="en-US" sz="2000" dirty="0">
                <a:latin typeface="+mn-lt"/>
                <a:cs typeface="+mn-cs"/>
              </a:rPr>
              <a:t> et </a:t>
            </a:r>
            <a:r>
              <a:rPr lang="en-US" sz="2000" dirty="0" err="1">
                <a:latin typeface="+mn-lt"/>
                <a:cs typeface="+mn-cs"/>
              </a:rPr>
              <a:t>re'ai</a:t>
            </a: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"Ho ma </a:t>
            </a:r>
            <a:r>
              <a:rPr lang="en-US" sz="2000" dirty="0" err="1">
                <a:latin typeface="+mn-lt"/>
                <a:cs typeface="+mn-cs"/>
              </a:rPr>
              <a:t>rachok</a:t>
            </a:r>
            <a:r>
              <a:rPr lang="en-US" sz="2000" dirty="0">
                <a:latin typeface="+mn-lt"/>
                <a:cs typeface="+mn-cs"/>
              </a:rPr>
              <a:t>!”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Vehed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li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ana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mipisgat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har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sinai</a:t>
            </a: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"Ho ma </a:t>
            </a:r>
            <a:r>
              <a:rPr lang="en-US" sz="2000" dirty="0" err="1">
                <a:latin typeface="+mn-lt"/>
                <a:cs typeface="+mn-cs"/>
              </a:rPr>
              <a:t>rachok</a:t>
            </a:r>
            <a:r>
              <a:rPr lang="en-US" sz="2000" dirty="0">
                <a:latin typeface="+mn-lt"/>
                <a:cs typeface="+mn-cs"/>
              </a:rPr>
              <a:t>, </a:t>
            </a:r>
            <a:r>
              <a:rPr lang="en-US" sz="2000" dirty="0" err="1">
                <a:latin typeface="+mn-lt"/>
                <a:cs typeface="+mn-cs"/>
              </a:rPr>
              <a:t>rachok</a:t>
            </a:r>
            <a:r>
              <a:rPr lang="en-US" sz="2000" dirty="0">
                <a:latin typeface="+mn-lt"/>
                <a:cs typeface="+mn-cs"/>
              </a:rPr>
              <a:t>, </a:t>
            </a:r>
            <a:r>
              <a:rPr lang="en-US" sz="2000" dirty="0" err="1">
                <a:latin typeface="+mn-lt"/>
                <a:cs typeface="+mn-cs"/>
              </a:rPr>
              <a:t>rachok</a:t>
            </a:r>
            <a:r>
              <a:rPr lang="en-US" sz="2000" dirty="0">
                <a:latin typeface="+mn-lt"/>
                <a:cs typeface="+mn-cs"/>
              </a:rPr>
              <a:t>, </a:t>
            </a:r>
            <a:r>
              <a:rPr lang="en-US" sz="2000" dirty="0" err="1">
                <a:latin typeface="+mn-lt"/>
                <a:cs typeface="+mn-cs"/>
              </a:rPr>
              <a:t>rachok</a:t>
            </a:r>
            <a:r>
              <a:rPr lang="en-US" sz="2000" dirty="0">
                <a:latin typeface="+mn-lt"/>
                <a:cs typeface="+mn-cs"/>
              </a:rPr>
              <a:t>!”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 </a:t>
            </a: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 </a:t>
            </a: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 </a:t>
            </a: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7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2" name="Picture 6" descr="Isra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260350"/>
            <a:ext cx="5113338" cy="6218238"/>
          </a:xfrm>
          <a:prstGeom prst="rect">
            <a:avLst/>
          </a:prstGeom>
          <a:noFill/>
        </p:spPr>
      </p:pic>
      <p:pic>
        <p:nvPicPr>
          <p:cNvPr id="45061" name="Picture 5" descr="Nor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333375"/>
            <a:ext cx="5421313" cy="6121400"/>
          </a:xfrm>
          <a:prstGeom prst="rect">
            <a:avLst/>
          </a:prstGeom>
          <a:noFill/>
        </p:spPr>
      </p:pic>
      <p:pic>
        <p:nvPicPr>
          <p:cNvPr id="45063" name="Picture 7" descr="חרמון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404813"/>
            <a:ext cx="1096962" cy="954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5" name="Picture 5" descr="Nor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1163" y="333375"/>
            <a:ext cx="5421312" cy="6121400"/>
          </a:xfrm>
          <a:prstGeom prst="rect">
            <a:avLst/>
          </a:prstGeom>
          <a:noFill/>
        </p:spPr>
      </p:pic>
      <p:pic>
        <p:nvPicPr>
          <p:cNvPr id="56326" name="Picture 6" descr="cen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620713"/>
            <a:ext cx="5419725" cy="5599112"/>
          </a:xfrm>
          <a:prstGeom prst="rect">
            <a:avLst/>
          </a:prstGeom>
          <a:noFill/>
        </p:spPr>
      </p:pic>
      <p:pic>
        <p:nvPicPr>
          <p:cNvPr id="56327" name="Picture 7" descr="חרמון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404813"/>
            <a:ext cx="1096962" cy="954087"/>
          </a:xfrm>
          <a:prstGeom prst="rect">
            <a:avLst/>
          </a:prstGeom>
          <a:noFill/>
        </p:spPr>
      </p:pic>
      <p:pic>
        <p:nvPicPr>
          <p:cNvPr id="56328" name="Picture 8" descr="beac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78088" y="1446213"/>
            <a:ext cx="1517650" cy="1471612"/>
          </a:xfrm>
          <a:prstGeom prst="rect">
            <a:avLst/>
          </a:prstGeom>
          <a:noFill/>
        </p:spPr>
      </p:pic>
      <p:pic>
        <p:nvPicPr>
          <p:cNvPr id="56329" name="Picture 9" descr="Sail boat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725" y="1916113"/>
            <a:ext cx="1366838" cy="1217612"/>
          </a:xfrm>
          <a:prstGeom prst="rect">
            <a:avLst/>
          </a:prstGeom>
          <a:noFill/>
        </p:spPr>
      </p:pic>
      <p:pic>
        <p:nvPicPr>
          <p:cNvPr id="56330" name="Picture 10" descr="Field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92538" y="3429000"/>
            <a:ext cx="966787" cy="1058863"/>
          </a:xfrm>
          <a:prstGeom prst="rect">
            <a:avLst/>
          </a:prstGeom>
          <a:noFill/>
        </p:spPr>
      </p:pic>
      <p:pic>
        <p:nvPicPr>
          <p:cNvPr id="56331" name="Picture 11" descr="right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8581345">
            <a:off x="5424487" y="631826"/>
            <a:ext cx="144463" cy="265112"/>
          </a:xfrm>
          <a:prstGeom prst="rect">
            <a:avLst/>
          </a:prstGeom>
          <a:noFill/>
        </p:spPr>
      </p:pic>
      <p:pic>
        <p:nvPicPr>
          <p:cNvPr id="56332" name="Picture 12" descr="left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9003711">
            <a:off x="5418138" y="998538"/>
            <a:ext cx="153987" cy="261937"/>
          </a:xfrm>
          <a:prstGeom prst="rect">
            <a:avLst/>
          </a:prstGeom>
          <a:noFill/>
        </p:spPr>
      </p:pic>
      <p:pic>
        <p:nvPicPr>
          <p:cNvPr id="56334" name="Picture 14" descr="left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57006324">
            <a:off x="5778500" y="711200"/>
            <a:ext cx="153988" cy="261938"/>
          </a:xfrm>
          <a:prstGeom prst="rect">
            <a:avLst/>
          </a:prstGeom>
          <a:noFill/>
        </p:spPr>
      </p:pic>
      <p:pic>
        <p:nvPicPr>
          <p:cNvPr id="56336" name="Picture 16" descr="right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21578069">
            <a:off x="4560888" y="1281113"/>
            <a:ext cx="144462" cy="265112"/>
          </a:xfrm>
          <a:prstGeom prst="rect">
            <a:avLst/>
          </a:prstGeom>
          <a:noFill/>
        </p:spPr>
      </p:pic>
      <p:pic>
        <p:nvPicPr>
          <p:cNvPr id="56338" name="Picture 18" descr="right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3842238">
            <a:off x="5064125" y="920750"/>
            <a:ext cx="144463" cy="265113"/>
          </a:xfrm>
          <a:prstGeom prst="rect">
            <a:avLst/>
          </a:prstGeom>
          <a:noFill/>
        </p:spPr>
      </p:pic>
      <p:pic>
        <p:nvPicPr>
          <p:cNvPr id="56339" name="Picture 19" descr="left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8924580">
            <a:off x="5130800" y="1287463"/>
            <a:ext cx="153987" cy="261938"/>
          </a:xfrm>
          <a:prstGeom prst="rect">
            <a:avLst/>
          </a:prstGeom>
          <a:noFill/>
        </p:spPr>
      </p:pic>
      <p:pic>
        <p:nvPicPr>
          <p:cNvPr id="56340" name="Picture 20" descr="city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8038" y="1123950"/>
            <a:ext cx="1695450" cy="1304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6" dur="1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9" dur="1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12" dur="1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15" dur="1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18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0"/>
            <a:ext cx="8280920" cy="6669360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u="sng" dirty="0">
                <a:latin typeface="+mn-lt"/>
                <a:cs typeface="+mn-cs"/>
              </a:rPr>
              <a:t>גן השקמים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400" b="1" dirty="0">
                <a:latin typeface="+mn-lt"/>
                <a:cs typeface="+mn-cs"/>
              </a:rPr>
              <a:t>מילים</a:t>
            </a:r>
            <a:r>
              <a:rPr lang="he-IL" sz="1400" dirty="0">
                <a:latin typeface="+mn-lt"/>
                <a:cs typeface="+mn-cs"/>
              </a:rPr>
              <a:t>:</a:t>
            </a:r>
            <a:r>
              <a:rPr lang="he-IL" sz="1400" b="1" dirty="0">
                <a:latin typeface="+mn-lt"/>
                <a:cs typeface="+mn-cs"/>
              </a:rPr>
              <a:t> יצחק יצחקי</a:t>
            </a:r>
            <a:r>
              <a:rPr lang="he-IL" sz="1400" b="1" u="sng" dirty="0">
                <a:latin typeface="+mn-lt"/>
                <a:cs typeface="+mn-cs"/>
              </a:rPr>
              <a:t> </a:t>
            </a:r>
            <a:r>
              <a:rPr lang="he-IL" sz="1400" b="1" dirty="0">
                <a:latin typeface="+mn-lt"/>
                <a:cs typeface="+mn-cs"/>
              </a:rPr>
              <a:t>לחן</a:t>
            </a:r>
            <a:r>
              <a:rPr lang="he-IL" sz="1400" dirty="0">
                <a:latin typeface="+mn-lt"/>
                <a:cs typeface="+mn-cs"/>
              </a:rPr>
              <a:t>: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יוחנן</a:t>
            </a:r>
            <a:r>
              <a:rPr lang="en-US" sz="1400" u="sng" dirty="0">
                <a:latin typeface="+mn-lt"/>
                <a:cs typeface="+mn-cs"/>
                <a:hlinkClick r:id="rId2"/>
              </a:rPr>
              <a:t>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זראי</a:t>
            </a:r>
            <a:r>
              <a:rPr lang="he-IL" sz="1600" dirty="0">
                <a:latin typeface="+mn-lt"/>
                <a:cs typeface="+mn-cs"/>
              </a:rPr>
              <a:t/>
            </a:r>
            <a:br>
              <a:rPr lang="he-IL" sz="1600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/>
            </a:r>
            <a:br>
              <a:rPr lang="he-IL" sz="1600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היה היו כאן פעם שקמים,</a:t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חולות מסביב וגם נוף.</a:t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העיר תל אביב של אותם הימים</a:t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 err="1">
                <a:latin typeface="+mn-lt"/>
                <a:cs typeface="+mn-cs"/>
              </a:rPr>
              <a:t>היתה</a:t>
            </a:r>
            <a:r>
              <a:rPr lang="he-IL" sz="1600" dirty="0">
                <a:latin typeface="+mn-lt"/>
                <a:cs typeface="+mn-cs"/>
              </a:rPr>
              <a:t> בית בודד על החוף.</a:t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ויש לפעמים נערכו ישיבות</a:t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מתחת שקמים אז בצל,</a:t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וליד העצים צחקו הבנות</a:t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וענו בזמרה: "הי ילל".</a:t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כן, זהו, כן, זהו,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זה גן השקמים.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היו גם כאלה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אי אז בימים.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GAN HASHIKMIM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 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+mn-lt"/>
                <a:cs typeface="+mn-cs"/>
              </a:rPr>
              <a:t>Hayo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hayu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kan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pa'am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shikmim</a:t>
            </a:r>
            <a:r>
              <a:rPr lang="en-US" b="1" dirty="0">
                <a:latin typeface="+mn-lt"/>
                <a:cs typeface="+mn-cs"/>
              </a:rPr>
              <a:t>,</a:t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cholot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misaviv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vegam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nof</a:t>
            </a:r>
            <a:r>
              <a:rPr lang="en-US" b="1" dirty="0">
                <a:latin typeface="+mn-lt"/>
                <a:cs typeface="+mn-cs"/>
              </a:rPr>
              <a:t>.</a:t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Ha'ir</a:t>
            </a:r>
            <a:r>
              <a:rPr lang="en-US" b="1" dirty="0">
                <a:latin typeface="+mn-lt"/>
                <a:cs typeface="+mn-cs"/>
              </a:rPr>
              <a:t> Tel Aviv </a:t>
            </a:r>
            <a:r>
              <a:rPr lang="en-US" b="1" dirty="0" err="1">
                <a:latin typeface="+mn-lt"/>
                <a:cs typeface="+mn-cs"/>
              </a:rPr>
              <a:t>shel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otam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hayamim</a:t>
            </a:r>
            <a:r>
              <a:rPr lang="en-US" b="1" dirty="0">
                <a:latin typeface="+mn-lt"/>
                <a:cs typeface="+mn-cs"/>
              </a:rPr>
              <a:t/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haytah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bayit</a:t>
            </a:r>
            <a:r>
              <a:rPr lang="en-US" b="1" dirty="0">
                <a:latin typeface="+mn-lt"/>
                <a:cs typeface="+mn-cs"/>
              </a:rPr>
              <a:t> boded al </a:t>
            </a:r>
            <a:r>
              <a:rPr lang="en-US" b="1" dirty="0" err="1">
                <a:latin typeface="+mn-lt"/>
                <a:cs typeface="+mn-cs"/>
              </a:rPr>
              <a:t>hachof</a:t>
            </a:r>
            <a:r>
              <a:rPr lang="en-US" b="1" dirty="0">
                <a:latin typeface="+mn-lt"/>
                <a:cs typeface="+mn-cs"/>
              </a:rPr>
              <a:t>.</a:t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Veyesh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lif'amim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ne'erchu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yeshivot</a:t>
            </a:r>
            <a:r>
              <a:rPr lang="en-US" b="1" dirty="0">
                <a:latin typeface="+mn-lt"/>
                <a:cs typeface="+mn-cs"/>
              </a:rPr>
              <a:t/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mitachat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shikmim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az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batzel</a:t>
            </a:r>
            <a:r>
              <a:rPr lang="en-US" b="1" dirty="0">
                <a:latin typeface="+mn-lt"/>
                <a:cs typeface="+mn-cs"/>
              </a:rPr>
              <a:t>,</a:t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uleyad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ha'etzim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tzachaku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habanot</a:t>
            </a:r>
            <a:r>
              <a:rPr lang="en-US" b="1" dirty="0">
                <a:latin typeface="+mn-lt"/>
                <a:cs typeface="+mn-cs"/>
              </a:rPr>
              <a:t/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ve'anu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bezimrah</a:t>
            </a:r>
            <a:r>
              <a:rPr lang="en-US" b="1" dirty="0">
                <a:latin typeface="+mn-lt"/>
                <a:cs typeface="+mn-cs"/>
              </a:rPr>
              <a:t>: "hey </a:t>
            </a:r>
            <a:r>
              <a:rPr lang="en-US" b="1" dirty="0" err="1">
                <a:latin typeface="+mn-lt"/>
                <a:cs typeface="+mn-cs"/>
              </a:rPr>
              <a:t>yalel</a:t>
            </a:r>
            <a:r>
              <a:rPr lang="en-US" b="1" dirty="0">
                <a:latin typeface="+mn-lt"/>
                <a:cs typeface="+mn-cs"/>
              </a:rPr>
              <a:t>"</a:t>
            </a:r>
            <a:br>
              <a:rPr lang="en-US" b="1" dirty="0">
                <a:latin typeface="+mn-lt"/>
                <a:cs typeface="+mn-cs"/>
              </a:rPr>
            </a:br>
            <a:endParaRPr lang="he-IL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/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>
                <a:latin typeface="+mn-lt"/>
                <a:cs typeface="+mn-cs"/>
              </a:rPr>
              <a:t>Ken, </a:t>
            </a:r>
            <a:r>
              <a:rPr lang="en-US" b="1" dirty="0" err="1">
                <a:latin typeface="+mn-lt"/>
                <a:cs typeface="+mn-cs"/>
              </a:rPr>
              <a:t>zehu</a:t>
            </a:r>
            <a:r>
              <a:rPr lang="en-US" b="1" dirty="0">
                <a:latin typeface="+mn-lt"/>
                <a:cs typeface="+mn-cs"/>
              </a:rPr>
              <a:t>, ken, </a:t>
            </a:r>
            <a:r>
              <a:rPr lang="en-US" b="1" dirty="0" err="1">
                <a:latin typeface="+mn-lt"/>
                <a:cs typeface="+mn-cs"/>
              </a:rPr>
              <a:t>zehu</a:t>
            </a:r>
            <a:r>
              <a:rPr lang="en-US" b="1" dirty="0">
                <a:latin typeface="+mn-lt"/>
                <a:cs typeface="+mn-cs"/>
              </a:rPr>
              <a:t/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zeh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gan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hashikmim</a:t>
            </a:r>
            <a:r>
              <a:rPr lang="en-US" b="1" dirty="0">
                <a:latin typeface="+mn-lt"/>
                <a:cs typeface="+mn-cs"/>
              </a:rPr>
              <a:t/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hayu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gam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ka'eleh</a:t>
            </a:r>
            <a:r>
              <a:rPr lang="en-US" b="1" dirty="0">
                <a:latin typeface="+mn-lt"/>
                <a:cs typeface="+mn-cs"/>
              </a:rPr>
              <a:t/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ei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az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bayamim</a:t>
            </a:r>
            <a:r>
              <a:rPr lang="en-US" b="1" dirty="0">
                <a:latin typeface="+mn-lt"/>
                <a:cs typeface="+mn-cs"/>
              </a:rPr>
              <a:t>.</a:t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>
                <a:latin typeface="+mn-lt"/>
                <a:cs typeface="+mn-cs"/>
              </a:rPr>
              <a:t>(x2)</a:t>
            </a:r>
            <a:endParaRPr lang="he-IL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/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/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0"/>
            <a:ext cx="8280920" cy="7478970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גדלה תל אביב מסביבה פרוורים</a:t>
            </a:r>
            <a:br>
              <a:rPr lang="he-IL" sz="1600" dirty="0">
                <a:latin typeface="+mn-lt"/>
                <a:cs typeface="+mn-cs"/>
              </a:rPr>
            </a:br>
            <a:r>
              <a:rPr lang="he-IL" sz="1600" dirty="0" err="1">
                <a:latin typeface="+mn-lt"/>
                <a:cs typeface="+mn-cs"/>
              </a:rPr>
              <a:t>הכל</a:t>
            </a:r>
            <a:r>
              <a:rPr lang="he-IL" sz="1600" dirty="0">
                <a:latin typeface="+mn-lt"/>
                <a:cs typeface="+mn-cs"/>
              </a:rPr>
              <a:t> בה תוכנן ונבדק.</a:t>
            </a:r>
            <a:br>
              <a:rPr lang="he-IL" sz="1600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נבנו בה כבישים נשכחו השקמים</a:t>
            </a:r>
            <a:br>
              <a:rPr lang="he-IL" sz="1600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והלבין אז ראשם מאבק.</a:t>
            </a: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 err="1">
                <a:latin typeface="+mn-lt"/>
                <a:cs typeface="+mn-cs"/>
              </a:rPr>
              <a:t>הכל</a:t>
            </a:r>
            <a:r>
              <a:rPr lang="he-IL" sz="1600" dirty="0">
                <a:latin typeface="+mn-lt"/>
                <a:cs typeface="+mn-cs"/>
              </a:rPr>
              <a:t> כאן נבנה בקצבו של הדור –</a:t>
            </a:r>
            <a:br>
              <a:rPr lang="he-IL" sz="1600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חנויות ובתי שחקים,</a:t>
            </a:r>
            <a:br>
              <a:rPr lang="he-IL" sz="1600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 אך רק אם נפנה מבטנו אחור,</a:t>
            </a:r>
            <a:br>
              <a:rPr lang="he-IL" sz="1600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 ניזכר בשקמים ירוקים.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/>
            </a:r>
            <a:br>
              <a:rPr lang="he-IL" sz="1600" dirty="0">
                <a:latin typeface="+mn-lt"/>
                <a:cs typeface="+mn-cs"/>
              </a:rPr>
            </a:br>
            <a:r>
              <a:rPr lang="he-IL" sz="1600" b="1" dirty="0">
                <a:latin typeface="+mn-lt"/>
                <a:cs typeface="+mn-cs"/>
              </a:rPr>
              <a:t>כן, זהו, כן, זהו...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/>
            </a:r>
            <a:br>
              <a:rPr lang="he-IL" sz="1600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היום השקמים נעלמו ואינם –</a:t>
            </a:r>
            <a:br>
              <a:rPr lang="he-IL" sz="1600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רק שלט את שמם עוד מזכיר,</a:t>
            </a:r>
            <a:br>
              <a:rPr lang="he-IL" sz="1600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כמה ציפורים וספסל מיותם</a:t>
            </a:r>
            <a:br>
              <a:rPr lang="he-IL" sz="1600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ניצב בליבה של העיר.</a:t>
            </a:r>
            <a:br>
              <a:rPr lang="he-IL" sz="1600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ומושך הוא אליו, כשהערב יורד</a:t>
            </a:r>
            <a:br>
              <a:rPr lang="he-IL" sz="1600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ונושרים מן העץ העלים,</a:t>
            </a:r>
            <a:br>
              <a:rPr lang="he-IL" sz="1600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קבצן מן הרחוב או הלך בודד</a:t>
            </a:r>
            <a:br>
              <a:rPr lang="he-IL" sz="1600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או זוג צעירים אוהבים.</a:t>
            </a:r>
            <a:br>
              <a:rPr lang="he-IL" sz="1600" dirty="0">
                <a:latin typeface="+mn-lt"/>
                <a:cs typeface="+mn-cs"/>
              </a:rPr>
            </a:br>
            <a:endParaRPr lang="he-IL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כן, זהו, כן, זהו...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+mn-lt"/>
                <a:cs typeface="+mn-cs"/>
              </a:rPr>
              <a:t>Gid'lah</a:t>
            </a:r>
            <a:r>
              <a:rPr lang="en-US" b="1" dirty="0">
                <a:latin typeface="+mn-lt"/>
                <a:cs typeface="+mn-cs"/>
              </a:rPr>
              <a:t> Tel Aviv </a:t>
            </a:r>
            <a:r>
              <a:rPr lang="en-US" b="1" dirty="0" err="1">
                <a:latin typeface="+mn-lt"/>
                <a:cs typeface="+mn-cs"/>
              </a:rPr>
              <a:t>mis'vivah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parvarim</a:t>
            </a:r>
            <a:r>
              <a:rPr lang="en-US" b="1" dirty="0">
                <a:latin typeface="+mn-lt"/>
                <a:cs typeface="+mn-cs"/>
              </a:rPr>
              <a:t/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hakol</a:t>
            </a:r>
            <a:r>
              <a:rPr lang="en-US" b="1" dirty="0">
                <a:latin typeface="+mn-lt"/>
                <a:cs typeface="+mn-cs"/>
              </a:rPr>
              <a:t> bah </a:t>
            </a:r>
            <a:r>
              <a:rPr lang="en-US" b="1" dirty="0" err="1">
                <a:latin typeface="+mn-lt"/>
                <a:cs typeface="+mn-cs"/>
              </a:rPr>
              <a:t>tuch'nan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veniv'dak</a:t>
            </a:r>
            <a:r>
              <a:rPr lang="en-US" b="1" dirty="0">
                <a:latin typeface="+mn-lt"/>
                <a:cs typeface="+mn-cs"/>
              </a:rPr>
              <a:t>.</a:t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Niv'nu</a:t>
            </a:r>
            <a:r>
              <a:rPr lang="en-US" b="1" dirty="0">
                <a:latin typeface="+mn-lt"/>
                <a:cs typeface="+mn-cs"/>
              </a:rPr>
              <a:t> bah </a:t>
            </a:r>
            <a:r>
              <a:rPr lang="en-US" b="1" dirty="0" err="1">
                <a:latin typeface="+mn-lt"/>
                <a:cs typeface="+mn-cs"/>
              </a:rPr>
              <a:t>k'vishim</a:t>
            </a:r>
            <a:r>
              <a:rPr lang="en-US" b="1" dirty="0">
                <a:latin typeface="+mn-lt"/>
                <a:cs typeface="+mn-cs"/>
              </a:rPr>
              <a:t>, </a:t>
            </a:r>
            <a:r>
              <a:rPr lang="en-US" b="1" dirty="0" err="1">
                <a:latin typeface="+mn-lt"/>
                <a:cs typeface="+mn-cs"/>
              </a:rPr>
              <a:t>nish'kachu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hashikmim</a:t>
            </a:r>
            <a:r>
              <a:rPr lang="en-US" b="1" dirty="0">
                <a:latin typeface="+mn-lt"/>
                <a:cs typeface="+mn-cs"/>
              </a:rPr>
              <a:t/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vehil'bin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az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rosham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me'avak</a:t>
            </a:r>
            <a:r>
              <a:rPr lang="en-US" b="1" dirty="0">
                <a:latin typeface="+mn-lt"/>
                <a:cs typeface="+mn-cs"/>
              </a:rPr>
              <a:t>.</a:t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Hakol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kan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niv'nah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bekitz'vo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shel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hador</a:t>
            </a:r>
            <a:r>
              <a:rPr lang="en-US" b="1" dirty="0">
                <a:latin typeface="+mn-lt"/>
                <a:cs typeface="+mn-cs"/>
              </a:rPr>
              <a:t> -</a:t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chanuyot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uvatei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shechakim</a:t>
            </a:r>
            <a:r>
              <a:rPr lang="en-US" b="1" dirty="0">
                <a:latin typeface="+mn-lt"/>
                <a:cs typeface="+mn-cs"/>
              </a:rPr>
              <a:t>,</a:t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>
                <a:latin typeface="+mn-lt"/>
                <a:cs typeface="+mn-cs"/>
              </a:rPr>
              <a:t>ach (</a:t>
            </a:r>
            <a:r>
              <a:rPr lang="en-US" b="1" dirty="0" err="1">
                <a:latin typeface="+mn-lt"/>
                <a:cs typeface="+mn-cs"/>
              </a:rPr>
              <a:t>ve</a:t>
            </a:r>
            <a:r>
              <a:rPr lang="en-US" b="1" dirty="0">
                <a:latin typeface="+mn-lt"/>
                <a:cs typeface="+mn-cs"/>
              </a:rPr>
              <a:t>)</a:t>
            </a:r>
            <a:r>
              <a:rPr lang="en-US" b="1" dirty="0" err="1">
                <a:latin typeface="+mn-lt"/>
                <a:cs typeface="+mn-cs"/>
              </a:rPr>
              <a:t>rak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im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naf'neh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mabateinu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achrov</a:t>
            </a:r>
            <a:r>
              <a:rPr lang="en-US" b="1" dirty="0">
                <a:latin typeface="+mn-lt"/>
                <a:cs typeface="+mn-cs"/>
              </a:rPr>
              <a:t>,</a:t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nizacher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beshikmim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yerukim</a:t>
            </a:r>
            <a:r>
              <a:rPr lang="en-US" b="1" dirty="0">
                <a:latin typeface="+mn-lt"/>
                <a:cs typeface="+mn-cs"/>
              </a:rPr>
              <a:t>.</a:t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>
                <a:latin typeface="+mn-lt"/>
                <a:cs typeface="+mn-cs"/>
              </a:rPr>
              <a:t/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>
                <a:latin typeface="+mn-lt"/>
                <a:cs typeface="+mn-cs"/>
              </a:rPr>
              <a:t>Ken, </a:t>
            </a:r>
            <a:r>
              <a:rPr lang="en-US" b="1" dirty="0" err="1">
                <a:latin typeface="+mn-lt"/>
                <a:cs typeface="+mn-cs"/>
              </a:rPr>
              <a:t>zehu</a:t>
            </a:r>
            <a:r>
              <a:rPr lang="en-US" b="1" dirty="0">
                <a:latin typeface="+mn-lt"/>
                <a:cs typeface="+mn-cs"/>
              </a:rPr>
              <a:t>...</a:t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>
                <a:latin typeface="+mn-lt"/>
                <a:cs typeface="+mn-cs"/>
              </a:rPr>
              <a:t/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Hayom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hashikmim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ne'elmu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ve'einam</a:t>
            </a:r>
            <a:r>
              <a:rPr lang="en-US" b="1" dirty="0">
                <a:latin typeface="+mn-lt"/>
                <a:cs typeface="+mn-cs"/>
              </a:rPr>
              <a:t> -</a:t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rak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shelet</a:t>
            </a:r>
            <a:r>
              <a:rPr lang="en-US" b="1" dirty="0">
                <a:latin typeface="+mn-lt"/>
                <a:cs typeface="+mn-cs"/>
              </a:rPr>
              <a:t> et </a:t>
            </a:r>
            <a:r>
              <a:rPr lang="en-US" b="1" dirty="0" err="1">
                <a:latin typeface="+mn-lt"/>
                <a:cs typeface="+mn-cs"/>
              </a:rPr>
              <a:t>sh'mad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od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maz'kir</a:t>
            </a:r>
            <a:r>
              <a:rPr lang="en-US" b="1" dirty="0">
                <a:latin typeface="+mn-lt"/>
                <a:cs typeface="+mn-cs"/>
              </a:rPr>
              <a:t>,</a:t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kamah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tziporim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vesaf'sal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meyutam</a:t>
            </a:r>
            <a:r>
              <a:rPr lang="en-US" b="1" dirty="0">
                <a:latin typeface="+mn-lt"/>
                <a:cs typeface="+mn-cs"/>
              </a:rPr>
              <a:t/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nitzav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belibah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shel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ha'ir</a:t>
            </a:r>
            <a:r>
              <a:rPr lang="en-US" b="1" dirty="0">
                <a:latin typeface="+mn-lt"/>
                <a:cs typeface="+mn-cs"/>
              </a:rPr>
              <a:t>.</a:t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Umoshech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hu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elav</a:t>
            </a:r>
            <a:r>
              <a:rPr lang="en-US" b="1" dirty="0">
                <a:latin typeface="+mn-lt"/>
                <a:cs typeface="+mn-cs"/>
              </a:rPr>
              <a:t>, </a:t>
            </a:r>
            <a:r>
              <a:rPr lang="en-US" b="1" dirty="0" err="1">
                <a:latin typeface="+mn-lt"/>
                <a:cs typeface="+mn-cs"/>
              </a:rPr>
              <a:t>ksheha'erev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yored</a:t>
            </a:r>
            <a:r>
              <a:rPr lang="en-US" b="1" dirty="0">
                <a:latin typeface="+mn-lt"/>
                <a:cs typeface="+mn-cs"/>
              </a:rPr>
              <a:t/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>
                <a:latin typeface="+mn-lt"/>
                <a:cs typeface="+mn-cs"/>
              </a:rPr>
              <a:t>(</a:t>
            </a:r>
            <a:r>
              <a:rPr lang="en-US" b="1" dirty="0" err="1">
                <a:latin typeface="+mn-lt"/>
                <a:cs typeface="+mn-cs"/>
              </a:rPr>
              <a:t>venosh'rim</a:t>
            </a:r>
            <a:r>
              <a:rPr lang="en-US" b="1" dirty="0">
                <a:latin typeface="+mn-lt"/>
                <a:cs typeface="+mn-cs"/>
              </a:rPr>
              <a:t> min </a:t>
            </a:r>
            <a:r>
              <a:rPr lang="en-US" b="1" dirty="0" err="1">
                <a:latin typeface="+mn-lt"/>
                <a:cs typeface="+mn-cs"/>
              </a:rPr>
              <a:t>ha'etz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he'alim</a:t>
            </a:r>
            <a:r>
              <a:rPr lang="en-US" b="1" dirty="0">
                <a:latin typeface="+mn-lt"/>
                <a:cs typeface="+mn-cs"/>
              </a:rPr>
              <a:t>)</a:t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ve'olim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bamarom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kochavim</a:t>
            </a:r>
            <a:r>
              <a:rPr lang="en-US" b="1" dirty="0">
                <a:latin typeface="+mn-lt"/>
                <a:cs typeface="+mn-cs"/>
              </a:rPr>
              <a:t>,</a:t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 err="1">
                <a:latin typeface="+mn-lt"/>
                <a:cs typeface="+mn-cs"/>
              </a:rPr>
              <a:t>kab'tzan</a:t>
            </a:r>
            <a:r>
              <a:rPr lang="en-US" b="1" dirty="0">
                <a:latin typeface="+mn-lt"/>
                <a:cs typeface="+mn-cs"/>
              </a:rPr>
              <a:t> min </a:t>
            </a:r>
            <a:r>
              <a:rPr lang="en-US" b="1" dirty="0" err="1">
                <a:latin typeface="+mn-lt"/>
                <a:cs typeface="+mn-cs"/>
              </a:rPr>
              <a:t>harechov</a:t>
            </a:r>
            <a:r>
              <a:rPr lang="en-US" b="1" dirty="0">
                <a:latin typeface="+mn-lt"/>
                <a:cs typeface="+mn-cs"/>
              </a:rPr>
              <a:t> o </a:t>
            </a:r>
            <a:r>
              <a:rPr lang="en-US" b="1" dirty="0" err="1">
                <a:latin typeface="+mn-lt"/>
                <a:cs typeface="+mn-cs"/>
              </a:rPr>
              <a:t>helech</a:t>
            </a:r>
            <a:r>
              <a:rPr lang="en-US" b="1" dirty="0">
                <a:latin typeface="+mn-lt"/>
                <a:cs typeface="+mn-cs"/>
              </a:rPr>
              <a:t> boded</a:t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>
                <a:latin typeface="+mn-lt"/>
                <a:cs typeface="+mn-cs"/>
              </a:rPr>
              <a:t>o </a:t>
            </a:r>
            <a:r>
              <a:rPr lang="en-US" b="1" dirty="0" err="1">
                <a:latin typeface="+mn-lt"/>
                <a:cs typeface="+mn-cs"/>
              </a:rPr>
              <a:t>zug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tze'irim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ohavim</a:t>
            </a:r>
            <a:r>
              <a:rPr lang="en-US" b="1" dirty="0">
                <a:latin typeface="+mn-lt"/>
                <a:cs typeface="+mn-cs"/>
              </a:rPr>
              <a:t>.</a:t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>
                <a:latin typeface="+mn-lt"/>
                <a:cs typeface="+mn-cs"/>
              </a:rPr>
              <a:t/>
            </a:r>
            <a:br>
              <a:rPr lang="en-US" b="1" dirty="0">
                <a:latin typeface="+mn-lt"/>
                <a:cs typeface="+mn-cs"/>
              </a:rPr>
            </a:br>
            <a:r>
              <a:rPr lang="en-US" b="1" dirty="0">
                <a:latin typeface="+mn-lt"/>
                <a:cs typeface="+mn-cs"/>
              </a:rPr>
              <a:t>Ken, </a:t>
            </a:r>
            <a:r>
              <a:rPr lang="en-US" b="1" dirty="0" err="1">
                <a:latin typeface="+mn-lt"/>
                <a:cs typeface="+mn-cs"/>
              </a:rPr>
              <a:t>zehu</a:t>
            </a:r>
            <a:r>
              <a:rPr lang="en-US" b="1" dirty="0">
                <a:latin typeface="+mn-lt"/>
                <a:cs typeface="+mn-cs"/>
              </a:rPr>
              <a:t>...</a:t>
            </a:r>
            <a:endParaRPr lang="he-IL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 </a:t>
            </a:r>
            <a:endParaRPr lang="en-US" sz="1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"/>
            <a:ext cx="8280920" cy="7317432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u="sng" dirty="0">
                <a:latin typeface="+mn-lt"/>
                <a:cs typeface="+mn-cs"/>
              </a:rPr>
              <a:t>חופים</a:t>
            </a:r>
            <a:r>
              <a:rPr lang="he-IL" sz="1600" b="1" dirty="0">
                <a:latin typeface="+mn-lt"/>
                <a:cs typeface="+mn-cs"/>
              </a:rPr>
              <a:t> </a:t>
            </a:r>
            <a:r>
              <a:rPr lang="he-IL" sz="1400" b="1" dirty="0">
                <a:latin typeface="+mn-lt"/>
                <a:cs typeface="+mn-cs"/>
              </a:rPr>
              <a:t>מילים: נתן יונתן</a:t>
            </a:r>
            <a:r>
              <a:rPr lang="he-IL" sz="1400" b="1" u="sng" dirty="0">
                <a:latin typeface="+mn-lt"/>
                <a:cs typeface="+mn-cs"/>
              </a:rPr>
              <a:t> </a:t>
            </a:r>
            <a:r>
              <a:rPr lang="he-IL" sz="1400" b="1" dirty="0">
                <a:latin typeface="+mn-lt"/>
                <a:cs typeface="+mn-cs"/>
              </a:rPr>
              <a:t>לחן: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נחצ'ה</a:t>
            </a:r>
            <a:r>
              <a:rPr lang="en-US" sz="1400" u="sng" dirty="0">
                <a:latin typeface="+mn-lt"/>
                <a:cs typeface="+mn-cs"/>
                <a:hlinkClick r:id="rId2"/>
              </a:rPr>
              <a:t>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היימן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חופים הם לפעמים געגועים לנחל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ראיתי פעם חוף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שנחל עזבו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עם לב שבור של חול ואבן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והאדם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 err="1">
                <a:latin typeface="+mn-lt"/>
                <a:cs typeface="+mn-cs"/>
              </a:rPr>
              <a:t>והאדם</a:t>
            </a:r>
            <a:r>
              <a:rPr lang="he-IL" sz="1600" dirty="0">
                <a:latin typeface="+mn-lt"/>
                <a:cs typeface="+mn-cs"/>
              </a:rPr>
              <a:t> הוא לפעמים גם כן יכול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להישאר נטוש ובלי כוחות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ממש כמו חוף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גם הצדפים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כמו חופים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כמו הרוח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גם הצדפים הם לפעמים געגועים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לבית שתמיד אהבנו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אשר היה ורק הים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שר לבדו שם את שיריו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כך בין צדפי ליבו של האדם שרים לו נעוריו</a:t>
            </a:r>
            <a:r>
              <a:rPr lang="he-IL" sz="1600" b="1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CHOFIM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 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Chofim</a:t>
            </a:r>
            <a:r>
              <a:rPr lang="en-US" dirty="0">
                <a:latin typeface="+mn-lt"/>
                <a:cs typeface="+mn-cs"/>
              </a:rPr>
              <a:t> hem </a:t>
            </a:r>
            <a:r>
              <a:rPr lang="en-US" dirty="0" err="1">
                <a:latin typeface="+mn-lt"/>
                <a:cs typeface="+mn-cs"/>
              </a:rPr>
              <a:t>lif'amim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ga'agu'im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lenachal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Ra'iti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pa'am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chof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shenachal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azavo</a:t>
            </a:r>
            <a:r>
              <a:rPr lang="en-US" dirty="0">
                <a:latin typeface="+mn-lt"/>
                <a:cs typeface="+mn-cs"/>
              </a:rPr>
              <a:t> 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lev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shavur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shel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chol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va'even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Veha'adam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veha'adam</a:t>
            </a:r>
            <a:r>
              <a:rPr lang="en-US" dirty="0">
                <a:latin typeface="+mn-lt"/>
                <a:cs typeface="+mn-cs"/>
              </a:rPr>
              <a:t> 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Hu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lif'amim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gam</a:t>
            </a:r>
            <a:r>
              <a:rPr lang="en-US" dirty="0">
                <a:latin typeface="+mn-lt"/>
                <a:cs typeface="+mn-cs"/>
              </a:rPr>
              <a:t> ken </a:t>
            </a:r>
            <a:r>
              <a:rPr lang="en-US" dirty="0" err="1">
                <a:latin typeface="+mn-lt"/>
                <a:cs typeface="+mn-cs"/>
              </a:rPr>
              <a:t>yachol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lehisha'er</a:t>
            </a:r>
            <a:r>
              <a:rPr lang="en-US" dirty="0">
                <a:latin typeface="+mn-lt"/>
                <a:cs typeface="+mn-cs"/>
              </a:rPr>
              <a:t> 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Natush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uvli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kochot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mamash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k'mo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chof</a:t>
            </a:r>
            <a:r>
              <a:rPr lang="en-US" dirty="0">
                <a:latin typeface="+mn-lt"/>
                <a:cs typeface="+mn-cs"/>
              </a:rPr>
              <a:t>. </a:t>
            </a:r>
            <a:br>
              <a:rPr lang="en-US" dirty="0">
                <a:latin typeface="+mn-lt"/>
                <a:cs typeface="+mn-cs"/>
              </a:rPr>
            </a:b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Gam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hatz'dafim</a:t>
            </a:r>
            <a:r>
              <a:rPr lang="en-US" dirty="0">
                <a:latin typeface="+mn-lt"/>
                <a:cs typeface="+mn-cs"/>
              </a:rPr>
              <a:t>,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k'mo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chofim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k'mo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haru'ach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Gam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hatz'dafim</a:t>
            </a:r>
            <a:r>
              <a:rPr lang="en-US" dirty="0">
                <a:latin typeface="+mn-lt"/>
                <a:cs typeface="+mn-cs"/>
              </a:rPr>
              <a:t> hem </a:t>
            </a:r>
            <a:r>
              <a:rPr lang="en-US" dirty="0" err="1">
                <a:latin typeface="+mn-lt"/>
                <a:cs typeface="+mn-cs"/>
              </a:rPr>
              <a:t>lif'amim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ga'agu'im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Levayit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shetamid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ahavnu</a:t>
            </a:r>
            <a:r>
              <a:rPr lang="en-US" dirty="0">
                <a:latin typeface="+mn-lt"/>
                <a:cs typeface="+mn-cs"/>
              </a:rPr>
              <a:t>. 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Asher </a:t>
            </a:r>
            <a:r>
              <a:rPr lang="en-US" dirty="0" err="1">
                <a:latin typeface="+mn-lt"/>
                <a:cs typeface="+mn-cs"/>
              </a:rPr>
              <a:t>hayah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verak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hayam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Shar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levado</a:t>
            </a:r>
            <a:r>
              <a:rPr lang="en-US" dirty="0">
                <a:latin typeface="+mn-lt"/>
                <a:cs typeface="+mn-cs"/>
              </a:rPr>
              <a:t> sham et </a:t>
            </a:r>
            <a:r>
              <a:rPr lang="en-US" dirty="0" err="1">
                <a:latin typeface="+mn-lt"/>
                <a:cs typeface="+mn-cs"/>
              </a:rPr>
              <a:t>shirav</a:t>
            </a:r>
            <a:r>
              <a:rPr lang="en-US" dirty="0">
                <a:latin typeface="+mn-lt"/>
                <a:cs typeface="+mn-cs"/>
              </a:rPr>
              <a:t>. 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Kach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bein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tzid'fei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libo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shel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ha'adam</a:t>
            </a:r>
            <a:r>
              <a:rPr lang="en-US" dirty="0">
                <a:latin typeface="+mn-lt"/>
                <a:cs typeface="+mn-cs"/>
              </a:rPr>
              <a:t>, 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sharim</a:t>
            </a:r>
            <a:r>
              <a:rPr lang="en-US" dirty="0">
                <a:latin typeface="+mn-lt"/>
                <a:cs typeface="+mn-cs"/>
              </a:rPr>
              <a:t> lo </a:t>
            </a:r>
            <a:r>
              <a:rPr lang="en-US" dirty="0" err="1">
                <a:latin typeface="+mn-lt"/>
                <a:cs typeface="+mn-cs"/>
              </a:rPr>
              <a:t>ne'urav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3" name="Picture 5" descr="cen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620713"/>
            <a:ext cx="5419725" cy="5599112"/>
          </a:xfrm>
          <a:prstGeom prst="rect">
            <a:avLst/>
          </a:prstGeom>
          <a:noFill/>
        </p:spPr>
      </p:pic>
      <p:pic>
        <p:nvPicPr>
          <p:cNvPr id="58374" name="Picture 6" descr="c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1484313"/>
            <a:ext cx="1695450" cy="1304925"/>
          </a:xfrm>
          <a:prstGeom prst="rect">
            <a:avLst/>
          </a:prstGeom>
          <a:noFill/>
        </p:spPr>
      </p:pic>
      <p:pic>
        <p:nvPicPr>
          <p:cNvPr id="58375" name="Picture 7" descr="horsesho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056947">
            <a:off x="4471988" y="2309813"/>
            <a:ext cx="201612" cy="220662"/>
          </a:xfrm>
          <a:prstGeom prst="rect">
            <a:avLst/>
          </a:prstGeom>
          <a:noFill/>
        </p:spPr>
      </p:pic>
      <p:pic>
        <p:nvPicPr>
          <p:cNvPr id="58376" name="Picture 8" descr="horsesho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056947">
            <a:off x="4581526" y="2570162"/>
            <a:ext cx="201612" cy="220663"/>
          </a:xfrm>
          <a:prstGeom prst="rect">
            <a:avLst/>
          </a:prstGeom>
          <a:noFill/>
        </p:spPr>
      </p:pic>
      <p:pic>
        <p:nvPicPr>
          <p:cNvPr id="58377" name="Picture 9" descr="horsesho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056947">
            <a:off x="4865688" y="2354263"/>
            <a:ext cx="201612" cy="220662"/>
          </a:xfrm>
          <a:prstGeom prst="rect">
            <a:avLst/>
          </a:prstGeom>
          <a:noFill/>
        </p:spPr>
      </p:pic>
      <p:pic>
        <p:nvPicPr>
          <p:cNvPr id="58378" name="Picture 10" descr="horsesho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056947">
            <a:off x="5008562" y="2641601"/>
            <a:ext cx="201613" cy="220662"/>
          </a:xfrm>
          <a:prstGeom prst="rect">
            <a:avLst/>
          </a:prstGeom>
          <a:noFill/>
        </p:spPr>
      </p:pic>
      <p:pic>
        <p:nvPicPr>
          <p:cNvPr id="58379" name="Picture 11" descr="horsesho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056947">
            <a:off x="5297488" y="2411413"/>
            <a:ext cx="201612" cy="220662"/>
          </a:xfrm>
          <a:prstGeom prst="rect">
            <a:avLst/>
          </a:prstGeom>
          <a:noFill/>
        </p:spPr>
      </p:pic>
      <p:pic>
        <p:nvPicPr>
          <p:cNvPr id="58380" name="Picture 12" descr="horsesho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056947">
            <a:off x="5513388" y="2713038"/>
            <a:ext cx="201612" cy="220662"/>
          </a:xfrm>
          <a:prstGeom prst="rect">
            <a:avLst/>
          </a:prstGeom>
          <a:noFill/>
        </p:spPr>
      </p:pic>
      <p:pic>
        <p:nvPicPr>
          <p:cNvPr id="58381" name="Picture 13" descr="jerusale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2060575"/>
            <a:ext cx="1655763" cy="1128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"/>
            <a:ext cx="8280920" cy="8186857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u="sng" dirty="0">
                <a:latin typeface="+mn-lt"/>
                <a:cs typeface="+mn-cs"/>
              </a:rPr>
              <a:t>שיירת הרוכבים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400" b="1" dirty="0">
                <a:latin typeface="+mn-lt"/>
                <a:cs typeface="+mn-cs"/>
              </a:rPr>
              <a:t>מילים</a:t>
            </a:r>
            <a:r>
              <a:rPr lang="he-IL" sz="1400" dirty="0">
                <a:latin typeface="+mn-lt"/>
                <a:cs typeface="+mn-cs"/>
              </a:rPr>
              <a:t>:נעמי שמר</a:t>
            </a:r>
            <a:r>
              <a:rPr lang="he-IL" sz="1400" b="1" u="sng" dirty="0">
                <a:latin typeface="+mn-lt"/>
                <a:cs typeface="+mn-cs"/>
              </a:rPr>
              <a:t> </a:t>
            </a:r>
            <a:r>
              <a:rPr lang="he-IL" sz="1400" b="1" dirty="0">
                <a:latin typeface="+mn-lt"/>
                <a:cs typeface="+mn-cs"/>
              </a:rPr>
              <a:t>לחן</a:t>
            </a:r>
            <a:r>
              <a:rPr lang="he-IL" sz="1400" dirty="0">
                <a:latin typeface="+mn-lt"/>
                <a:cs typeface="+mn-cs"/>
              </a:rPr>
              <a:t>: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שמעון</a:t>
            </a:r>
            <a:r>
              <a:rPr lang="en-US" sz="1400" u="sng" dirty="0">
                <a:latin typeface="+mn-lt"/>
                <a:cs typeface="+mn-cs"/>
                <a:hlinkClick r:id="rId2"/>
              </a:rPr>
              <a:t>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ישראלי</a:t>
            </a:r>
            <a:r>
              <a:rPr lang="he-IL" sz="1400" dirty="0">
                <a:latin typeface="+mn-lt"/>
                <a:cs typeface="+mn-cs"/>
              </a:rPr>
              <a:t> </a:t>
            </a:r>
            <a:r>
              <a:rPr lang="he-IL" sz="1600" dirty="0">
                <a:latin typeface="+mn-lt"/>
                <a:cs typeface="+mn-cs"/>
              </a:rPr>
              <a:t/>
            </a:r>
            <a:br>
              <a:rPr lang="he-IL" sz="1600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/>
            </a:r>
            <a:br>
              <a:rPr lang="he-IL" sz="1600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בין הרי הסלע הכהים, בין הרי הסלע הגבוהים,</a:t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לילה, לילה, מול ירח הפולח בעבים,</a:t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תתעורר שיירת הרוכבים.</a:t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הם רוכבים ושרים,  לרגלי ההרים,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הם רוכבים לבדם, שם בוואדי, מול הים.</a:t>
            </a: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 </a:t>
            </a: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לבם הומה עצבת, גבם עייף עד מוות</a:t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ומבטם תועה בכוכבים, אבל, אל מול הרוח,</a:t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כאיש אחד תנוע, </a:t>
            </a:r>
            <a:r>
              <a:rPr lang="he-IL" sz="1600" dirty="0" err="1">
                <a:latin typeface="+mn-lt"/>
                <a:cs typeface="+mn-cs"/>
              </a:rPr>
              <a:t>תנוע</a:t>
            </a:r>
            <a:r>
              <a:rPr lang="he-IL" sz="1600" dirty="0">
                <a:latin typeface="+mn-lt"/>
                <a:cs typeface="+mn-cs"/>
              </a:rPr>
              <a:t> לה שיירת הרוכבים.</a:t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הם רוכבים ושרים..</a:t>
            </a:r>
            <a:r>
              <a:rPr lang="he-IL" sz="1600" dirty="0">
                <a:latin typeface="+mn-lt"/>
                <a:cs typeface="+mn-cs"/>
              </a:rPr>
              <a:t>.</a:t>
            </a: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 </a:t>
            </a: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הם יצאו לדרך בסערה,הם יצאו לעיר הנצורה</a:t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אך אי שם בלב הוואדי, עת הרעימו הרובים</a:t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נלכדה שיירת הרוכבים.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  <a:cs typeface="+mn-cs"/>
              </a:rPr>
              <a:t>SHAYERET HAROCHVIM</a:t>
            </a:r>
            <a:endParaRPr lang="en-US" sz="16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+mn-lt"/>
                <a:cs typeface="+mn-cs"/>
              </a:rPr>
              <a:t>Bein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harei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hasel'a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hakehim</a:t>
            </a: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 err="1">
                <a:latin typeface="+mn-lt"/>
                <a:cs typeface="+mn-cs"/>
              </a:rPr>
              <a:t>bein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harei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hasel'a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hag'vohim</a:t>
            </a:r>
            <a:r>
              <a:rPr lang="en-US" sz="1600" dirty="0">
                <a:latin typeface="+mn-lt"/>
                <a:cs typeface="+mn-cs"/>
              </a:rPr>
              <a:t>,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 err="1">
                <a:latin typeface="+mn-lt"/>
                <a:cs typeface="+mn-cs"/>
              </a:rPr>
              <a:t>lailah</a:t>
            </a:r>
            <a:r>
              <a:rPr lang="en-US" sz="1600" dirty="0">
                <a:latin typeface="+mn-lt"/>
                <a:cs typeface="+mn-cs"/>
              </a:rPr>
              <a:t>, </a:t>
            </a:r>
            <a:r>
              <a:rPr lang="en-US" sz="1600" dirty="0" err="1">
                <a:latin typeface="+mn-lt"/>
                <a:cs typeface="+mn-cs"/>
              </a:rPr>
              <a:t>lailah</a:t>
            </a:r>
            <a:r>
              <a:rPr lang="en-US" sz="1600" dirty="0">
                <a:latin typeface="+mn-lt"/>
                <a:cs typeface="+mn-cs"/>
              </a:rPr>
              <a:t>, </a:t>
            </a:r>
            <a:r>
              <a:rPr lang="en-US" sz="1600" dirty="0" err="1">
                <a:latin typeface="+mn-lt"/>
                <a:cs typeface="+mn-cs"/>
              </a:rPr>
              <a:t>mul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yare'ach</a:t>
            </a: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 err="1">
                <a:latin typeface="+mn-lt"/>
                <a:cs typeface="+mn-cs"/>
              </a:rPr>
              <a:t>hapole'ach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be'avim</a:t>
            </a:r>
            <a:r>
              <a:rPr lang="en-US" sz="1600" dirty="0">
                <a:latin typeface="+mn-lt"/>
                <a:cs typeface="+mn-cs"/>
              </a:rPr>
              <a:t>,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 err="1">
                <a:latin typeface="+mn-lt"/>
                <a:cs typeface="+mn-cs"/>
              </a:rPr>
              <a:t>tit'orer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shayeret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haroch'vim</a:t>
            </a:r>
            <a:r>
              <a:rPr lang="en-US" sz="1600" dirty="0">
                <a:latin typeface="+mn-lt"/>
                <a:cs typeface="+mn-cs"/>
              </a:rPr>
              <a:t>.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Hem </a:t>
            </a:r>
            <a:r>
              <a:rPr lang="en-US" sz="1600" dirty="0" err="1">
                <a:latin typeface="+mn-lt"/>
                <a:cs typeface="+mn-cs"/>
              </a:rPr>
              <a:t>roch'vim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vesharim</a:t>
            </a: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 err="1">
                <a:latin typeface="+mn-lt"/>
                <a:cs typeface="+mn-cs"/>
              </a:rPr>
              <a:t>leraglei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heharim</a:t>
            </a:r>
            <a:r>
              <a:rPr lang="en-US" sz="1600" dirty="0">
                <a:latin typeface="+mn-lt"/>
                <a:cs typeface="+mn-cs"/>
              </a:rPr>
              <a:t>,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hem </a:t>
            </a:r>
            <a:r>
              <a:rPr lang="en-US" sz="1600" dirty="0" err="1">
                <a:latin typeface="+mn-lt"/>
                <a:cs typeface="+mn-cs"/>
              </a:rPr>
              <a:t>roch'vim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levadam</a:t>
            </a: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sham </a:t>
            </a:r>
            <a:r>
              <a:rPr lang="en-US" sz="1600" dirty="0" err="1">
                <a:latin typeface="+mn-lt"/>
                <a:cs typeface="+mn-cs"/>
              </a:rPr>
              <a:t>bavadi</a:t>
            </a:r>
            <a:r>
              <a:rPr lang="en-US" sz="1600" dirty="0">
                <a:latin typeface="+mn-lt"/>
                <a:cs typeface="+mn-cs"/>
              </a:rPr>
              <a:t>, </a:t>
            </a:r>
            <a:r>
              <a:rPr lang="en-US" sz="1600" dirty="0" err="1">
                <a:latin typeface="+mn-lt"/>
                <a:cs typeface="+mn-cs"/>
              </a:rPr>
              <a:t>mul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hayam</a:t>
            </a:r>
            <a:r>
              <a:rPr lang="en-US" sz="1600" dirty="0">
                <a:latin typeface="+mn-lt"/>
                <a:cs typeface="+mn-cs"/>
              </a:rPr>
              <a:t>.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 err="1">
                <a:latin typeface="+mn-lt"/>
                <a:cs typeface="+mn-cs"/>
              </a:rPr>
              <a:t>Libam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homeh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atzevet</a:t>
            </a: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 err="1">
                <a:latin typeface="+mn-lt"/>
                <a:cs typeface="+mn-cs"/>
              </a:rPr>
              <a:t>gabam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ayef</a:t>
            </a:r>
            <a:r>
              <a:rPr lang="en-US" sz="1600" dirty="0">
                <a:latin typeface="+mn-lt"/>
                <a:cs typeface="+mn-cs"/>
              </a:rPr>
              <a:t> ad </a:t>
            </a:r>
            <a:r>
              <a:rPr lang="en-US" sz="1600" dirty="0" err="1">
                <a:latin typeface="+mn-lt"/>
                <a:cs typeface="+mn-cs"/>
              </a:rPr>
              <a:t>mavat</a:t>
            </a: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 err="1">
                <a:latin typeface="+mn-lt"/>
                <a:cs typeface="+mn-cs"/>
              </a:rPr>
              <a:t>umabatam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to'eh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bakochavim</a:t>
            </a:r>
            <a:r>
              <a:rPr lang="en-US" sz="1600" dirty="0">
                <a:latin typeface="+mn-lt"/>
                <a:cs typeface="+mn-cs"/>
              </a:rPr>
              <a:t>.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 err="1">
                <a:latin typeface="+mn-lt"/>
                <a:cs typeface="+mn-cs"/>
              </a:rPr>
              <a:t>Aval</a:t>
            </a:r>
            <a:r>
              <a:rPr lang="en-US" sz="1600" dirty="0">
                <a:latin typeface="+mn-lt"/>
                <a:cs typeface="+mn-cs"/>
              </a:rPr>
              <a:t>, el </a:t>
            </a:r>
            <a:r>
              <a:rPr lang="en-US" sz="1600" dirty="0" err="1">
                <a:latin typeface="+mn-lt"/>
                <a:cs typeface="+mn-cs"/>
              </a:rPr>
              <a:t>mul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haru'ach</a:t>
            </a:r>
            <a:r>
              <a:rPr lang="en-US" sz="1600" dirty="0">
                <a:latin typeface="+mn-lt"/>
                <a:cs typeface="+mn-cs"/>
              </a:rPr>
              <a:t>,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 err="1">
                <a:latin typeface="+mn-lt"/>
                <a:cs typeface="+mn-cs"/>
              </a:rPr>
              <a:t>ke'ish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echad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tanu'a</a:t>
            </a:r>
            <a:r>
              <a:rPr lang="en-US" sz="1600" dirty="0">
                <a:latin typeface="+mn-lt"/>
                <a:cs typeface="+mn-cs"/>
              </a:rPr>
              <a:t>,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 err="1">
                <a:latin typeface="+mn-lt"/>
                <a:cs typeface="+mn-cs"/>
              </a:rPr>
              <a:t>tanu'a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lah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shayeret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haroch'vim</a:t>
            </a:r>
            <a:r>
              <a:rPr lang="en-US" sz="1600" dirty="0">
                <a:latin typeface="+mn-lt"/>
                <a:cs typeface="+mn-cs"/>
              </a:rPr>
              <a:t>.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Hem </a:t>
            </a:r>
            <a:r>
              <a:rPr lang="en-US" sz="1600" dirty="0" err="1">
                <a:latin typeface="+mn-lt"/>
                <a:cs typeface="+mn-cs"/>
              </a:rPr>
              <a:t>roch'vim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vesharim</a:t>
            </a:r>
            <a:r>
              <a:rPr lang="en-US" sz="1600" dirty="0">
                <a:latin typeface="+mn-lt"/>
                <a:cs typeface="+mn-cs"/>
              </a:rPr>
              <a:t>...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Hem </a:t>
            </a:r>
            <a:r>
              <a:rPr lang="en-US" sz="1600" dirty="0" err="1">
                <a:latin typeface="+mn-lt"/>
                <a:cs typeface="+mn-cs"/>
              </a:rPr>
              <a:t>yatz'u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laderech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bis'arah</a:t>
            </a: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hem </a:t>
            </a:r>
            <a:r>
              <a:rPr lang="en-US" sz="1600" dirty="0" err="1">
                <a:latin typeface="+mn-lt"/>
                <a:cs typeface="+mn-cs"/>
              </a:rPr>
              <a:t>yatz'u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la'ir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han'tzurah</a:t>
            </a: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ach </a:t>
            </a:r>
            <a:r>
              <a:rPr lang="en-US" sz="1600" dirty="0" err="1">
                <a:latin typeface="+mn-lt"/>
                <a:cs typeface="+mn-cs"/>
              </a:rPr>
              <a:t>ei</a:t>
            </a:r>
            <a:r>
              <a:rPr lang="en-US" sz="1600" dirty="0">
                <a:latin typeface="+mn-lt"/>
                <a:cs typeface="+mn-cs"/>
              </a:rPr>
              <a:t> sham </a:t>
            </a:r>
            <a:r>
              <a:rPr lang="en-US" sz="1600" dirty="0" err="1">
                <a:latin typeface="+mn-lt"/>
                <a:cs typeface="+mn-cs"/>
              </a:rPr>
              <a:t>belev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havadi</a:t>
            </a:r>
            <a:r>
              <a:rPr lang="en-US" sz="1600" dirty="0">
                <a:latin typeface="+mn-lt"/>
                <a:cs typeface="+mn-cs"/>
              </a:rPr>
              <a:t>,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et </a:t>
            </a:r>
            <a:r>
              <a:rPr lang="en-US" sz="1600" dirty="0" err="1">
                <a:latin typeface="+mn-lt"/>
                <a:cs typeface="+mn-cs"/>
              </a:rPr>
              <a:t>hir'imu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harovim</a:t>
            </a:r>
            <a:r>
              <a:rPr lang="en-US" sz="1600" dirty="0">
                <a:latin typeface="+mn-lt"/>
                <a:cs typeface="+mn-cs"/>
              </a:rPr>
              <a:t/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 err="1">
                <a:latin typeface="+mn-lt"/>
                <a:cs typeface="+mn-cs"/>
              </a:rPr>
              <a:t>nil'chedah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shayeret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haroch'vim</a:t>
            </a:r>
            <a:r>
              <a:rPr lang="en-US" sz="1600" dirty="0">
                <a:latin typeface="+mn-lt"/>
                <a:cs typeface="+mn-cs"/>
              </a:rPr>
              <a:t>.</a:t>
            </a:r>
            <a:endParaRPr lang="he-IL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/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0"/>
            <a:ext cx="8280920" cy="6021288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הם רוכבים ושרים...</a:t>
            </a:r>
            <a:r>
              <a:rPr lang="he-IL" sz="1600" dirty="0">
                <a:latin typeface="+mn-lt"/>
                <a:cs typeface="+mn-cs"/>
              </a:rPr>
              <a:t/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קולות הקרב תמו</a:t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ותותחיו נדמו</a:t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ושבנו אל בתינו הטובים</a:t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אבל אל מול הרוח, כאיש אחד תנוע</a:t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תנוע לה שיירת הרוכבים</a:t>
            </a:r>
            <a:br>
              <a:rPr lang="he-IL" sz="1600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/>
            </a:r>
            <a:br>
              <a:rPr lang="he-IL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ה</a:t>
            </a:r>
            <a:r>
              <a:rPr lang="he-IL" sz="1600" b="1" dirty="0">
                <a:latin typeface="+mn-lt"/>
                <a:cs typeface="+mn-cs"/>
              </a:rPr>
              <a:t>ם רוכבים ושרים,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בשבילי ההרים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אך השביל אל הים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לא יגיע לעולם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20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Hem </a:t>
            </a:r>
            <a:r>
              <a:rPr lang="en-US" sz="2000" dirty="0" err="1">
                <a:latin typeface="+mn-lt"/>
                <a:cs typeface="+mn-cs"/>
              </a:rPr>
              <a:t>roch'vim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vesharim</a:t>
            </a:r>
            <a:r>
              <a:rPr lang="en-US" sz="2000" dirty="0">
                <a:latin typeface="+mn-lt"/>
                <a:cs typeface="+mn-cs"/>
              </a:rPr>
              <a:t>...</a:t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>
                <a:latin typeface="+mn-lt"/>
                <a:cs typeface="+mn-cs"/>
              </a:rPr>
              <a:t/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 err="1">
                <a:latin typeface="+mn-lt"/>
                <a:cs typeface="+mn-cs"/>
              </a:rPr>
              <a:t>Kolot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hakrav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tamu</a:t>
            </a:r>
            <a:r>
              <a:rPr lang="en-US" sz="2000" dirty="0">
                <a:latin typeface="+mn-lt"/>
                <a:cs typeface="+mn-cs"/>
              </a:rPr>
              <a:t/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 err="1">
                <a:latin typeface="+mn-lt"/>
                <a:cs typeface="+mn-cs"/>
              </a:rPr>
              <a:t>vetot'chav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nadamu</a:t>
            </a:r>
            <a:r>
              <a:rPr lang="en-US" sz="2000" dirty="0">
                <a:latin typeface="+mn-lt"/>
                <a:cs typeface="+mn-cs"/>
              </a:rPr>
              <a:t/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 err="1">
                <a:latin typeface="+mn-lt"/>
                <a:cs typeface="+mn-cs"/>
              </a:rPr>
              <a:t>veshavnu</a:t>
            </a:r>
            <a:r>
              <a:rPr lang="en-US" sz="2000" dirty="0">
                <a:latin typeface="+mn-lt"/>
                <a:cs typeface="+mn-cs"/>
              </a:rPr>
              <a:t> el </a:t>
            </a:r>
            <a:r>
              <a:rPr lang="en-US" sz="2000" dirty="0" err="1">
                <a:latin typeface="+mn-lt"/>
                <a:cs typeface="+mn-cs"/>
              </a:rPr>
              <a:t>bateinu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hatovim</a:t>
            </a:r>
            <a:r>
              <a:rPr lang="en-US" sz="2000" dirty="0">
                <a:latin typeface="+mn-lt"/>
                <a:cs typeface="+mn-cs"/>
              </a:rPr>
              <a:t/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 err="1">
                <a:latin typeface="+mn-lt"/>
                <a:cs typeface="+mn-cs"/>
              </a:rPr>
              <a:t>aval</a:t>
            </a:r>
            <a:r>
              <a:rPr lang="en-US" sz="2000" dirty="0">
                <a:latin typeface="+mn-lt"/>
                <a:cs typeface="+mn-cs"/>
              </a:rPr>
              <a:t> el </a:t>
            </a:r>
            <a:r>
              <a:rPr lang="en-US" sz="2000" dirty="0" err="1">
                <a:latin typeface="+mn-lt"/>
                <a:cs typeface="+mn-cs"/>
              </a:rPr>
              <a:t>mul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haru'ach</a:t>
            </a:r>
            <a:r>
              <a:rPr lang="en-US" sz="2000" dirty="0">
                <a:latin typeface="+mn-lt"/>
                <a:cs typeface="+mn-cs"/>
              </a:rPr>
              <a:t/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 err="1">
                <a:latin typeface="+mn-lt"/>
                <a:cs typeface="+mn-cs"/>
              </a:rPr>
              <a:t>ke'ish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echad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tanu'a</a:t>
            </a:r>
            <a:r>
              <a:rPr lang="en-US" sz="2000" dirty="0">
                <a:latin typeface="+mn-lt"/>
                <a:cs typeface="+mn-cs"/>
              </a:rPr>
              <a:t>,</a:t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 err="1">
                <a:latin typeface="+mn-lt"/>
                <a:cs typeface="+mn-cs"/>
              </a:rPr>
              <a:t>tanu'a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lah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shayeret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haroch'vim</a:t>
            </a:r>
            <a:r>
              <a:rPr lang="en-US" sz="2000" dirty="0">
                <a:latin typeface="+mn-lt"/>
                <a:cs typeface="+mn-cs"/>
              </a:rPr>
              <a:t>.</a:t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>
                <a:latin typeface="+mn-lt"/>
                <a:cs typeface="+mn-cs"/>
              </a:rPr>
              <a:t/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>
                <a:latin typeface="+mn-lt"/>
                <a:cs typeface="+mn-cs"/>
              </a:rPr>
              <a:t>Hem </a:t>
            </a:r>
            <a:r>
              <a:rPr lang="en-US" sz="2000" dirty="0" err="1">
                <a:latin typeface="+mn-lt"/>
                <a:cs typeface="+mn-cs"/>
              </a:rPr>
              <a:t>roch'vim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vesharim</a:t>
            </a:r>
            <a:r>
              <a:rPr lang="en-US" sz="2000" dirty="0">
                <a:latin typeface="+mn-lt"/>
                <a:cs typeface="+mn-cs"/>
              </a:rPr>
              <a:t>,</a:t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 err="1">
                <a:latin typeface="+mn-lt"/>
                <a:cs typeface="+mn-cs"/>
              </a:rPr>
              <a:t>bishvilei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heharim</a:t>
            </a:r>
            <a:r>
              <a:rPr lang="en-US" sz="2000" dirty="0">
                <a:latin typeface="+mn-lt"/>
                <a:cs typeface="+mn-cs"/>
              </a:rPr>
              <a:t/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>
                <a:latin typeface="+mn-lt"/>
                <a:cs typeface="+mn-cs"/>
              </a:rPr>
              <a:t>ach </a:t>
            </a:r>
            <a:r>
              <a:rPr lang="en-US" sz="2000" dirty="0" err="1">
                <a:latin typeface="+mn-lt"/>
                <a:cs typeface="+mn-cs"/>
              </a:rPr>
              <a:t>hashvil</a:t>
            </a:r>
            <a:r>
              <a:rPr lang="en-US" sz="2000" dirty="0">
                <a:latin typeface="+mn-lt"/>
                <a:cs typeface="+mn-cs"/>
              </a:rPr>
              <a:t> el </a:t>
            </a:r>
            <a:r>
              <a:rPr lang="en-US" sz="2000" dirty="0" err="1">
                <a:latin typeface="+mn-lt"/>
                <a:cs typeface="+mn-cs"/>
              </a:rPr>
              <a:t>hayam</a:t>
            </a:r>
            <a:r>
              <a:rPr lang="en-US" sz="2000" dirty="0">
                <a:latin typeface="+mn-lt"/>
                <a:cs typeface="+mn-cs"/>
              </a:rPr>
              <a:t/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>
                <a:latin typeface="+mn-lt"/>
                <a:cs typeface="+mn-cs"/>
              </a:rPr>
              <a:t>lo </a:t>
            </a:r>
            <a:r>
              <a:rPr lang="en-US" sz="2000" dirty="0" err="1">
                <a:latin typeface="+mn-lt"/>
                <a:cs typeface="+mn-cs"/>
              </a:rPr>
              <a:t>yagi'a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le'olam</a:t>
            </a:r>
            <a:r>
              <a:rPr lang="en-US" sz="2000" dirty="0">
                <a:latin typeface="+mn-lt"/>
                <a:cs typeface="+mn-cs"/>
              </a:rPr>
              <a:t>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7" name="Picture 5" descr="cen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620713"/>
            <a:ext cx="5419725" cy="5599112"/>
          </a:xfrm>
          <a:prstGeom prst="rect">
            <a:avLst/>
          </a:prstGeom>
          <a:noFill/>
        </p:spPr>
      </p:pic>
      <p:pic>
        <p:nvPicPr>
          <p:cNvPr id="64518" name="Picture 6" descr="c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1484313"/>
            <a:ext cx="1695450" cy="1304925"/>
          </a:xfrm>
          <a:prstGeom prst="rect">
            <a:avLst/>
          </a:prstGeom>
          <a:noFill/>
        </p:spPr>
      </p:pic>
      <p:pic>
        <p:nvPicPr>
          <p:cNvPr id="64525" name="Picture 13" descr="jerusale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2060575"/>
            <a:ext cx="1655763" cy="1128713"/>
          </a:xfrm>
          <a:prstGeom prst="rect">
            <a:avLst/>
          </a:prstGeom>
          <a:noFill/>
        </p:spPr>
      </p:pic>
      <p:pic>
        <p:nvPicPr>
          <p:cNvPr id="64527" name="Picture 15" descr="snowma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594097">
            <a:off x="5326063" y="2133600"/>
            <a:ext cx="758825" cy="890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0"/>
            <a:ext cx="8280920" cy="6740307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שלג על עירי מילים ולחן: </a:t>
            </a:r>
            <a:r>
              <a:rPr lang="en-US" sz="1600" u="sng" dirty="0" err="1">
                <a:latin typeface="+mn-lt"/>
                <a:cs typeface="+mn-cs"/>
                <a:hlinkClick r:id="rId2"/>
              </a:rPr>
              <a:t>נעמי</a:t>
            </a:r>
            <a:r>
              <a:rPr lang="en-US" sz="1600" u="sng" dirty="0">
                <a:latin typeface="+mn-lt"/>
                <a:cs typeface="+mn-cs"/>
                <a:hlinkClick r:id="rId2"/>
              </a:rPr>
              <a:t> </a:t>
            </a:r>
            <a:r>
              <a:rPr lang="en-US" sz="1600" u="sng" dirty="0" err="1">
                <a:latin typeface="+mn-lt"/>
                <a:cs typeface="+mn-cs"/>
                <a:hlinkClick r:id="rId2"/>
              </a:rPr>
              <a:t>שמר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שלג על עירי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כל הלילה נח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אל ארצות החום אהובי הלך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 </a:t>
            </a: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שלג על עירי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והלילה הקר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מארצות החום לי יביא תמר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שלג על עירי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והלילה הקר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מארצות החום לי יביא תמר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דבש התאנה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מתק החרוב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ואורחת גמלים עמוסי כל טוב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הנה שוב ישוב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שמש לבבי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ומשם תפוח זהב יביא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הנה שוב ישוב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שמש לבבי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ומשם תפוח זהב יביא</a:t>
            </a:r>
            <a:r>
              <a:rPr lang="he-IL" sz="1600" b="1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SHELEG AL IRI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 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Sheleg</a:t>
            </a:r>
            <a:r>
              <a:rPr lang="en-US" dirty="0">
                <a:latin typeface="+mn-lt"/>
                <a:cs typeface="+mn-cs"/>
              </a:rPr>
              <a:t>  al </a:t>
            </a:r>
            <a:r>
              <a:rPr lang="en-US" dirty="0" err="1">
                <a:latin typeface="+mn-lt"/>
                <a:cs typeface="+mn-cs"/>
              </a:rPr>
              <a:t>iri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halaila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nach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El </a:t>
            </a:r>
            <a:r>
              <a:rPr lang="en-US" dirty="0" err="1">
                <a:latin typeface="+mn-lt"/>
                <a:cs typeface="+mn-cs"/>
              </a:rPr>
              <a:t>artzot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hachom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ahuvi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halach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Sheleg</a:t>
            </a:r>
            <a:r>
              <a:rPr lang="en-US" dirty="0">
                <a:latin typeface="+mn-lt"/>
                <a:cs typeface="+mn-cs"/>
              </a:rPr>
              <a:t> al </a:t>
            </a:r>
            <a:r>
              <a:rPr lang="en-US" dirty="0" err="1">
                <a:latin typeface="+mn-lt"/>
                <a:cs typeface="+mn-cs"/>
              </a:rPr>
              <a:t>iri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vehalaila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kar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Me'artzot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hachom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yavi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tamar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Sheleg</a:t>
            </a:r>
            <a:r>
              <a:rPr lang="en-US" dirty="0">
                <a:latin typeface="+mn-lt"/>
                <a:cs typeface="+mn-cs"/>
              </a:rPr>
              <a:t> al </a:t>
            </a:r>
            <a:r>
              <a:rPr lang="en-US" dirty="0" err="1">
                <a:latin typeface="+mn-lt"/>
                <a:cs typeface="+mn-cs"/>
              </a:rPr>
              <a:t>iri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vehalaila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kar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Me'artzot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hachom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yavi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tamar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 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Dvash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ha'te'ena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metek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hacharuv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Veorchat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gmalim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amusei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tuv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Hena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shov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yashuv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shemesh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levavi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Umisham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tapuach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zahav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yavi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Hena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shov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yashuv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shemesh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levavi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Umisham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tapuach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zahav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yavi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 </a:t>
            </a: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 </a:t>
            </a:r>
            <a:endParaRPr lang="en-US" sz="1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0"/>
            <a:ext cx="8136904" cy="5661248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שלג על עירי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נח כמו טלית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מארצות החום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מה הבאת לי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שלג על עירי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שלג על פני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ובתוך הפרי כל געגועי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שלג על עירי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שלג על פני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ובתוך הפרי כל געגועי</a:t>
            </a:r>
            <a:r>
              <a:rPr lang="he-IL" sz="1600" b="1" dirty="0">
                <a:latin typeface="+mn-lt"/>
                <a:cs typeface="+mn-cs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Shele</a:t>
            </a:r>
            <a:r>
              <a:rPr lang="en-US" dirty="0">
                <a:latin typeface="+mn-lt"/>
                <a:cs typeface="+mn-cs"/>
              </a:rPr>
              <a:t> al </a:t>
            </a:r>
            <a:r>
              <a:rPr lang="en-US" dirty="0" err="1">
                <a:latin typeface="+mn-lt"/>
                <a:cs typeface="+mn-cs"/>
              </a:rPr>
              <a:t>iri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nach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kemo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talit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Me'artzot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hachom</a:t>
            </a:r>
            <a:r>
              <a:rPr lang="en-US" dirty="0">
                <a:latin typeface="+mn-lt"/>
                <a:cs typeface="+mn-cs"/>
              </a:rPr>
              <a:t> ma </a:t>
            </a:r>
            <a:r>
              <a:rPr lang="en-US" dirty="0" err="1">
                <a:latin typeface="+mn-lt"/>
                <a:cs typeface="+mn-cs"/>
              </a:rPr>
              <a:t>hevetah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li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Sheleg</a:t>
            </a:r>
            <a:r>
              <a:rPr lang="en-US" dirty="0">
                <a:latin typeface="+mn-lt"/>
                <a:cs typeface="+mn-cs"/>
              </a:rPr>
              <a:t> al </a:t>
            </a:r>
            <a:r>
              <a:rPr lang="en-US" dirty="0" err="1">
                <a:latin typeface="+mn-lt"/>
                <a:cs typeface="+mn-cs"/>
              </a:rPr>
              <a:t>iri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sheleg</a:t>
            </a:r>
            <a:r>
              <a:rPr lang="en-US" dirty="0">
                <a:latin typeface="+mn-lt"/>
                <a:cs typeface="+mn-cs"/>
              </a:rPr>
              <a:t> al </a:t>
            </a:r>
            <a:r>
              <a:rPr lang="en-US" dirty="0" err="1">
                <a:latin typeface="+mn-lt"/>
                <a:cs typeface="+mn-cs"/>
              </a:rPr>
              <a:t>panai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Uvetoch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hapri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ga'agu'ai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Sheleg</a:t>
            </a:r>
            <a:r>
              <a:rPr lang="en-US" dirty="0">
                <a:latin typeface="+mn-lt"/>
                <a:cs typeface="+mn-cs"/>
              </a:rPr>
              <a:t> al </a:t>
            </a:r>
            <a:r>
              <a:rPr lang="en-US" dirty="0" err="1">
                <a:latin typeface="+mn-lt"/>
                <a:cs typeface="+mn-cs"/>
              </a:rPr>
              <a:t>iri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sheleg</a:t>
            </a:r>
            <a:r>
              <a:rPr lang="en-US" dirty="0">
                <a:latin typeface="+mn-lt"/>
                <a:cs typeface="+mn-cs"/>
              </a:rPr>
              <a:t> al </a:t>
            </a:r>
            <a:r>
              <a:rPr lang="en-US" dirty="0" err="1">
                <a:latin typeface="+mn-lt"/>
                <a:cs typeface="+mn-cs"/>
              </a:rPr>
              <a:t>panai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Uvetoch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hapri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ga'agu'ai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 numCol="2" rtlCol="1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700" b="1" u="sng" dirty="0">
                <a:latin typeface="+mj-lt"/>
              </a:rPr>
              <a:t>מלכות החרמון </a:t>
            </a:r>
            <a:r>
              <a:rPr lang="he-IL" sz="1400" dirty="0">
                <a:latin typeface="+mj-lt"/>
              </a:rPr>
              <a:t>מילים: יובב כץ</a:t>
            </a:r>
            <a:r>
              <a:rPr lang="he-IL" sz="1400" u="sng" dirty="0">
                <a:latin typeface="+mj-lt"/>
              </a:rPr>
              <a:t> </a:t>
            </a:r>
            <a:r>
              <a:rPr lang="he-IL" sz="1400" dirty="0">
                <a:latin typeface="+mj-lt"/>
              </a:rPr>
              <a:t>לחן: </a:t>
            </a:r>
            <a:r>
              <a:rPr lang="en-US" sz="1400" u="sng" dirty="0" err="1">
                <a:latin typeface="+mj-lt"/>
                <a:hlinkClick r:id="rId2"/>
              </a:rPr>
              <a:t>אפי</a:t>
            </a:r>
            <a:r>
              <a:rPr lang="en-US" sz="1400" u="sng" dirty="0">
                <a:latin typeface="+mj-lt"/>
                <a:hlinkClick r:id="rId2"/>
              </a:rPr>
              <a:t> </a:t>
            </a:r>
            <a:r>
              <a:rPr lang="en-US" sz="1400" u="sng" dirty="0" err="1" smtClean="0">
                <a:latin typeface="+mj-lt"/>
                <a:hlinkClick r:id="rId2"/>
              </a:rPr>
              <a:t>נצר</a:t>
            </a:r>
            <a:r>
              <a:rPr lang="he-IL" sz="1700" dirty="0" smtClean="0">
                <a:latin typeface="+mj-lt"/>
              </a:rPr>
              <a:t/>
            </a:r>
            <a:br>
              <a:rPr lang="he-IL" sz="1700" dirty="0" smtClean="0">
                <a:latin typeface="+mj-lt"/>
              </a:rPr>
            </a:br>
            <a:r>
              <a:rPr lang="he-IL" sz="1700" dirty="0" smtClean="0">
                <a:latin typeface="+mj-lt"/>
              </a:rPr>
              <a:t/>
            </a:r>
            <a:br>
              <a:rPr lang="he-IL" sz="1700" dirty="0" smtClean="0">
                <a:latin typeface="+mj-lt"/>
              </a:rPr>
            </a:br>
            <a:r>
              <a:rPr lang="he-IL" sz="1700" dirty="0" smtClean="0">
                <a:latin typeface="+mj-lt"/>
              </a:rPr>
              <a:t>כל </a:t>
            </a:r>
            <a:r>
              <a:rPr lang="he-IL" sz="1700" dirty="0">
                <a:latin typeface="+mj-lt"/>
              </a:rPr>
              <a:t>המילים </a:t>
            </a:r>
            <a:r>
              <a:rPr lang="he-IL" sz="1700" dirty="0" smtClean="0">
                <a:latin typeface="+mj-lt"/>
              </a:rPr>
              <a:t>השמחות                 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700" dirty="0" smtClean="0">
                <a:latin typeface="+mj-lt"/>
              </a:rPr>
              <a:t>פרצו</a:t>
            </a:r>
            <a:r>
              <a:rPr lang="he-IL" sz="1700" dirty="0">
                <a:latin typeface="+mj-lt"/>
              </a:rPr>
              <a:t>, שוב, בהורה </a:t>
            </a:r>
            <a:r>
              <a:rPr lang="he-IL" sz="1700" dirty="0" smtClean="0">
                <a:latin typeface="+mj-lt"/>
              </a:rPr>
              <a:t>סוערת</a:t>
            </a:r>
            <a:endParaRPr lang="en-US" sz="1700" dirty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700" dirty="0">
                <a:latin typeface="+mj-lt"/>
              </a:rPr>
              <a:t>טיפסנו עם כל </a:t>
            </a:r>
            <a:r>
              <a:rPr lang="he-IL" sz="1700" dirty="0" smtClean="0">
                <a:latin typeface="+mj-lt"/>
              </a:rPr>
              <a:t>הרוחות</a:t>
            </a:r>
            <a:endParaRPr lang="en-US" sz="1700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700" dirty="0" smtClean="0">
                <a:latin typeface="+mj-lt"/>
              </a:rPr>
              <a:t>אל פסגת החרמון הזוהרת</a:t>
            </a:r>
            <a:endParaRPr lang="en-US" sz="1700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700" dirty="0" smtClean="0">
                <a:latin typeface="+mj-lt"/>
              </a:rPr>
              <a:t>עם </a:t>
            </a:r>
            <a:r>
              <a:rPr lang="he-IL" sz="1700" dirty="0">
                <a:latin typeface="+mj-lt"/>
              </a:rPr>
              <a:t>שחר הלילה </a:t>
            </a:r>
            <a:r>
              <a:rPr lang="he-IL" sz="1700" dirty="0" smtClean="0">
                <a:latin typeface="+mj-lt"/>
              </a:rPr>
              <a:t>נמלט</a:t>
            </a:r>
            <a:endParaRPr lang="en-US" sz="1700" dirty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700" dirty="0">
                <a:latin typeface="+mj-lt"/>
              </a:rPr>
              <a:t>טובע העמק </a:t>
            </a:r>
            <a:r>
              <a:rPr lang="he-IL" sz="1700" dirty="0" smtClean="0">
                <a:latin typeface="+mj-lt"/>
              </a:rPr>
              <a:t>באור</a:t>
            </a:r>
            <a:endParaRPr lang="en-US" sz="1700" dirty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700" dirty="0">
                <a:latin typeface="+mj-lt"/>
              </a:rPr>
              <a:t>דמשק באופק </a:t>
            </a:r>
            <a:r>
              <a:rPr lang="he-IL" sz="1700" dirty="0" smtClean="0">
                <a:latin typeface="+mj-lt"/>
              </a:rPr>
              <a:t>נבלעת</a:t>
            </a:r>
            <a:endParaRPr lang="en-US" sz="1700" dirty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700" dirty="0">
                <a:latin typeface="+mj-lt"/>
              </a:rPr>
              <a:t>גלבוע נושק לתבור</a:t>
            </a:r>
            <a:r>
              <a:rPr lang="he-IL" sz="1700" dirty="0" smtClean="0">
                <a:latin typeface="+mj-lt"/>
              </a:rPr>
              <a:t>...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700" b="1" dirty="0" smtClean="0">
                <a:latin typeface="+mj-lt"/>
              </a:rPr>
              <a:t>לו </a:t>
            </a:r>
            <a:r>
              <a:rPr lang="he-IL" sz="1700" b="1" dirty="0">
                <a:latin typeface="+mj-lt"/>
              </a:rPr>
              <a:t>היית </a:t>
            </a:r>
            <a:r>
              <a:rPr lang="he-IL" sz="1700" b="1" dirty="0" smtClean="0">
                <a:latin typeface="+mj-lt"/>
              </a:rPr>
              <a:t>לידי</a:t>
            </a:r>
            <a:endParaRPr lang="en-US" sz="1700" b="1" dirty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700" b="1" dirty="0">
                <a:latin typeface="+mj-lt"/>
              </a:rPr>
              <a:t>לו את כאן, לו את כאן</a:t>
            </a:r>
            <a:r>
              <a:rPr lang="he-IL" sz="1700" b="1" dirty="0" smtClean="0">
                <a:latin typeface="+mj-lt"/>
              </a:rPr>
              <a:t>...</a:t>
            </a:r>
            <a:endParaRPr lang="en-US" sz="1700" b="1" dirty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700" b="1" dirty="0">
                <a:latin typeface="+mj-lt"/>
              </a:rPr>
              <a:t>הייתי נושאך על </a:t>
            </a:r>
            <a:r>
              <a:rPr lang="he-IL" sz="1700" b="1" dirty="0" smtClean="0">
                <a:latin typeface="+mj-lt"/>
              </a:rPr>
              <a:t>כפיים</a:t>
            </a:r>
            <a:endParaRPr lang="en-US" sz="1700" b="1" dirty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700" b="1" dirty="0">
                <a:latin typeface="+mj-lt"/>
              </a:rPr>
              <a:t>מעל ערפילים, </a:t>
            </a:r>
            <a:r>
              <a:rPr lang="he-IL" sz="1700" b="1" dirty="0" err="1">
                <a:latin typeface="+mj-lt"/>
              </a:rPr>
              <a:t>ערפילים</a:t>
            </a:r>
            <a:r>
              <a:rPr lang="he-IL" sz="1700" b="1" dirty="0">
                <a:latin typeface="+mj-lt"/>
              </a:rPr>
              <a:t> </a:t>
            </a:r>
            <a:r>
              <a:rPr lang="he-IL" sz="1700" b="1" dirty="0" smtClean="0">
                <a:latin typeface="+mj-lt"/>
              </a:rPr>
              <a:t>וענן</a:t>
            </a:r>
            <a:endParaRPr lang="en-US" sz="1700" b="1" dirty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700" b="1" dirty="0">
                <a:latin typeface="+mj-lt"/>
              </a:rPr>
              <a:t>לקטוף כוכבים בשמיים</a:t>
            </a:r>
            <a:r>
              <a:rPr lang="he-IL" sz="1700" b="1" dirty="0" smtClean="0">
                <a:latin typeface="+mj-lt"/>
              </a:rPr>
              <a:t>.</a:t>
            </a:r>
            <a:endParaRPr lang="he-IL" sz="1700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700" dirty="0">
                <a:latin typeface="+mj-lt"/>
              </a:rPr>
              <a:t>אילו היית כאן איתי הייתי נותן לך </a:t>
            </a:r>
            <a:r>
              <a:rPr lang="he-IL" sz="1700" dirty="0" smtClean="0">
                <a:latin typeface="+mj-lt"/>
              </a:rPr>
              <a:t>מזכרת</a:t>
            </a:r>
            <a:endParaRPr lang="en-US" sz="1700" dirty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700" dirty="0">
                <a:latin typeface="+mj-lt"/>
              </a:rPr>
              <a:t>את כל האורות</a:t>
            </a:r>
            <a:r>
              <a:rPr lang="he-IL" sz="1700" b="1" dirty="0">
                <a:latin typeface="+mj-lt"/>
              </a:rPr>
              <a:t>, </a:t>
            </a:r>
            <a:r>
              <a:rPr lang="he-IL" sz="1700" dirty="0" smtClean="0">
                <a:latin typeface="+mj-lt"/>
              </a:rPr>
              <a:t>חמדתי</a:t>
            </a:r>
            <a:endParaRPr lang="en-US" sz="1700" dirty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700" dirty="0">
                <a:latin typeface="+mj-lt"/>
              </a:rPr>
              <a:t>מהבניאס ועד </a:t>
            </a:r>
            <a:r>
              <a:rPr lang="he-IL" sz="1700" dirty="0" smtClean="0">
                <a:latin typeface="+mj-lt"/>
              </a:rPr>
              <a:t>הכינרת</a:t>
            </a:r>
            <a:endParaRPr lang="en-US" sz="1700" dirty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700" dirty="0" smtClean="0">
                <a:latin typeface="+mj-lt"/>
              </a:rPr>
              <a:t>הייתי </a:t>
            </a:r>
            <a:r>
              <a:rPr lang="he-IL" sz="1700" dirty="0">
                <a:latin typeface="+mj-lt"/>
              </a:rPr>
              <a:t>מגיש לך מלכות טובלת בים של </a:t>
            </a:r>
            <a:r>
              <a:rPr lang="he-IL" sz="1700" dirty="0" smtClean="0">
                <a:latin typeface="+mj-lt"/>
              </a:rPr>
              <a:t>זהב</a:t>
            </a:r>
            <a:endParaRPr lang="en-US" sz="1700" dirty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700" dirty="0" smtClean="0">
                <a:latin typeface="+mj-lt"/>
              </a:rPr>
              <a:t>משלג הייתי תופר לך</a:t>
            </a:r>
            <a:r>
              <a:rPr lang="he-IL" sz="1700" b="1" dirty="0" smtClean="0">
                <a:latin typeface="+mj-lt"/>
              </a:rPr>
              <a:t> </a:t>
            </a:r>
            <a:r>
              <a:rPr lang="he-IL" sz="1700" dirty="0" smtClean="0">
                <a:latin typeface="+mj-lt"/>
              </a:rPr>
              <a:t>שמלה לבנה כשנהב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700" b="1" dirty="0" smtClean="0"/>
              <a:t>לו היית לידי...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e-IL" sz="1700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e-IL" sz="17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e-IL" sz="1700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e-IL" sz="17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e-IL" sz="1700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e-IL" sz="1700" b="1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700" b="1" u="sng" dirty="0" smtClean="0"/>
              <a:t>MALCHUT </a:t>
            </a:r>
            <a:r>
              <a:rPr lang="en-US" sz="1700" b="1" u="sng" dirty="0"/>
              <a:t>HACHERMON</a:t>
            </a:r>
            <a:endParaRPr lang="en-US" sz="1700" u="sng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700" dirty="0" err="1" smtClean="0"/>
              <a:t>Kol</a:t>
            </a:r>
            <a:r>
              <a:rPr lang="en-US" sz="1700" dirty="0" smtClean="0"/>
              <a:t> </a:t>
            </a:r>
            <a:r>
              <a:rPr lang="en-US" sz="1700" dirty="0" err="1"/>
              <a:t>hamilim</a:t>
            </a:r>
            <a:r>
              <a:rPr lang="en-US" sz="1700" dirty="0"/>
              <a:t> </a:t>
            </a:r>
            <a:r>
              <a:rPr lang="en-US" sz="1700" dirty="0" err="1"/>
              <a:t>hasmechot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 err="1"/>
              <a:t>Partzu</a:t>
            </a:r>
            <a:r>
              <a:rPr lang="en-US" sz="1700" dirty="0"/>
              <a:t> </a:t>
            </a:r>
            <a:r>
              <a:rPr lang="en-US" sz="1700" dirty="0" err="1"/>
              <a:t>shuv</a:t>
            </a:r>
            <a:r>
              <a:rPr lang="en-US" sz="1700" dirty="0"/>
              <a:t> </a:t>
            </a:r>
            <a:r>
              <a:rPr lang="en-US" sz="1700" dirty="0" err="1"/>
              <a:t>kehora</a:t>
            </a:r>
            <a:r>
              <a:rPr lang="en-US" sz="1700" dirty="0"/>
              <a:t> </a:t>
            </a:r>
            <a:r>
              <a:rPr lang="en-US" sz="1700" dirty="0" err="1"/>
              <a:t>so'eret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 err="1"/>
              <a:t>Tipasnu</a:t>
            </a:r>
            <a:r>
              <a:rPr lang="en-US" sz="1700" dirty="0"/>
              <a:t> </a:t>
            </a:r>
            <a:r>
              <a:rPr lang="en-US" sz="1700" dirty="0" err="1"/>
              <a:t>im</a:t>
            </a:r>
            <a:r>
              <a:rPr lang="en-US" sz="1700" dirty="0"/>
              <a:t> </a:t>
            </a:r>
            <a:r>
              <a:rPr lang="en-US" sz="1700" dirty="0" err="1"/>
              <a:t>kol</a:t>
            </a:r>
            <a:r>
              <a:rPr lang="en-US" sz="1700" dirty="0"/>
              <a:t> </a:t>
            </a:r>
            <a:r>
              <a:rPr lang="en-US" sz="1700" dirty="0" err="1"/>
              <a:t>haruchot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/>
              <a:t>El </a:t>
            </a:r>
            <a:r>
              <a:rPr lang="en-US" sz="1700" dirty="0" err="1"/>
              <a:t>pisgat</a:t>
            </a:r>
            <a:r>
              <a:rPr lang="en-US" sz="1700" dirty="0"/>
              <a:t> </a:t>
            </a:r>
            <a:r>
              <a:rPr lang="en-US" sz="1700" dirty="0" err="1"/>
              <a:t>hachermon</a:t>
            </a:r>
            <a:r>
              <a:rPr lang="en-US" sz="1700" dirty="0"/>
              <a:t> </a:t>
            </a:r>
            <a:r>
              <a:rPr lang="en-US" sz="1700" dirty="0" err="1"/>
              <a:t>hazoheret</a:t>
            </a:r>
            <a:r>
              <a:rPr lang="en-US" sz="1700" dirty="0"/>
              <a:t>.</a:t>
            </a:r>
            <a:br>
              <a:rPr lang="en-US" sz="1700" dirty="0"/>
            </a:br>
            <a:r>
              <a:rPr lang="en-US" sz="1700" dirty="0" err="1" smtClean="0"/>
              <a:t>Im</a:t>
            </a:r>
            <a:r>
              <a:rPr lang="en-US" sz="1700" dirty="0" smtClean="0"/>
              <a:t> </a:t>
            </a:r>
            <a:r>
              <a:rPr lang="en-US" sz="1700" dirty="0" err="1"/>
              <a:t>shachar</a:t>
            </a:r>
            <a:r>
              <a:rPr lang="en-US" sz="1700" dirty="0"/>
              <a:t> </a:t>
            </a:r>
            <a:r>
              <a:rPr lang="en-US" sz="1700" dirty="0" err="1"/>
              <a:t>halaiyla</a:t>
            </a:r>
            <a:r>
              <a:rPr lang="en-US" sz="1700" dirty="0"/>
              <a:t> </a:t>
            </a:r>
            <a:r>
              <a:rPr lang="en-US" sz="1700" dirty="0" err="1"/>
              <a:t>nimlat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 err="1"/>
              <a:t>Tovei'a</a:t>
            </a:r>
            <a:r>
              <a:rPr lang="en-US" sz="1700" dirty="0"/>
              <a:t> </a:t>
            </a:r>
            <a:r>
              <a:rPr lang="en-US" sz="1700" dirty="0" err="1"/>
              <a:t>ha'emek</a:t>
            </a:r>
            <a:r>
              <a:rPr lang="en-US" sz="1700" dirty="0"/>
              <a:t> </a:t>
            </a:r>
            <a:r>
              <a:rPr lang="en-US" sz="1700" dirty="0" err="1"/>
              <a:t>b'or</a:t>
            </a:r>
            <a:r>
              <a:rPr lang="en-US" sz="1700" dirty="0"/>
              <a:t> -</a:t>
            </a:r>
            <a:br>
              <a:rPr lang="en-US" sz="1700" dirty="0"/>
            </a:br>
            <a:r>
              <a:rPr lang="en-US" sz="1700" dirty="0" err="1"/>
              <a:t>Damesek</a:t>
            </a:r>
            <a:r>
              <a:rPr lang="en-US" sz="1700" dirty="0"/>
              <a:t> </a:t>
            </a:r>
            <a:r>
              <a:rPr lang="en-US" sz="1700" dirty="0" err="1"/>
              <a:t>ba'ofek</a:t>
            </a:r>
            <a:r>
              <a:rPr lang="en-US" sz="1700" dirty="0"/>
              <a:t> </a:t>
            </a:r>
            <a:r>
              <a:rPr lang="en-US" sz="1700" dirty="0" err="1"/>
              <a:t>nivla'at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 err="1"/>
              <a:t>Gilboa</a:t>
            </a:r>
            <a:r>
              <a:rPr lang="en-US" sz="1700" dirty="0"/>
              <a:t> </a:t>
            </a:r>
            <a:r>
              <a:rPr lang="en-US" sz="1700" dirty="0" err="1"/>
              <a:t>noshek</a:t>
            </a:r>
            <a:r>
              <a:rPr lang="en-US" sz="1700" dirty="0"/>
              <a:t> </a:t>
            </a:r>
            <a:r>
              <a:rPr lang="en-US" sz="1700" dirty="0" err="1"/>
              <a:t>latavor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 smtClean="0"/>
              <a:t>Chorus</a:t>
            </a:r>
            <a:r>
              <a:rPr lang="en-US" sz="1700" dirty="0"/>
              <a:t>:</a:t>
            </a:r>
            <a:br>
              <a:rPr lang="en-US" sz="1700" dirty="0"/>
            </a:br>
            <a:r>
              <a:rPr lang="en-US" sz="1700" b="1" dirty="0"/>
              <a:t>Lu </a:t>
            </a:r>
            <a:r>
              <a:rPr lang="en-US" sz="1700" b="1" dirty="0" err="1"/>
              <a:t>hayit</a:t>
            </a:r>
            <a:r>
              <a:rPr lang="en-US" sz="1700" b="1" dirty="0"/>
              <a:t> </a:t>
            </a:r>
            <a:r>
              <a:rPr lang="en-US" sz="1700" b="1" dirty="0" err="1"/>
              <a:t>leyadi</a:t>
            </a:r>
            <a:r>
              <a:rPr lang="en-US" sz="1700" b="1" dirty="0"/>
              <a:t/>
            </a:r>
            <a:br>
              <a:rPr lang="en-US" sz="1700" b="1" dirty="0"/>
            </a:br>
            <a:r>
              <a:rPr lang="en-US" sz="1700" b="1" dirty="0"/>
              <a:t>Lu at </a:t>
            </a:r>
            <a:r>
              <a:rPr lang="en-US" sz="1700" b="1" dirty="0" err="1"/>
              <a:t>kan</a:t>
            </a:r>
            <a:r>
              <a:rPr lang="en-US" sz="1700" b="1" dirty="0"/>
              <a:t> - </a:t>
            </a:r>
            <a:r>
              <a:rPr lang="en-US" sz="1700" b="1" dirty="0" err="1"/>
              <a:t>lu</a:t>
            </a:r>
            <a:r>
              <a:rPr lang="en-US" sz="1700" b="1" dirty="0"/>
              <a:t> at </a:t>
            </a:r>
            <a:r>
              <a:rPr lang="en-US" sz="1700" b="1" dirty="0" err="1"/>
              <a:t>kan</a:t>
            </a:r>
            <a:r>
              <a:rPr lang="en-US" sz="1700" b="1" dirty="0"/>
              <a:t/>
            </a:r>
            <a:br>
              <a:rPr lang="en-US" sz="1700" b="1" dirty="0"/>
            </a:br>
            <a:r>
              <a:rPr lang="en-US" sz="1700" b="1" dirty="0" err="1"/>
              <a:t>Hayiti</a:t>
            </a:r>
            <a:r>
              <a:rPr lang="en-US" sz="1700" b="1" dirty="0"/>
              <a:t> </a:t>
            </a:r>
            <a:r>
              <a:rPr lang="en-US" sz="1700" b="1" dirty="0" err="1"/>
              <a:t>nos'eich</a:t>
            </a:r>
            <a:r>
              <a:rPr lang="en-US" sz="1700" b="1" dirty="0"/>
              <a:t> al </a:t>
            </a:r>
            <a:r>
              <a:rPr lang="en-US" sz="1700" b="1" dirty="0" err="1"/>
              <a:t>kapaiyim</a:t>
            </a:r>
            <a:r>
              <a:rPr lang="en-US" sz="1700" b="1" dirty="0"/>
              <a:t/>
            </a:r>
            <a:br>
              <a:rPr lang="en-US" sz="1700" b="1" dirty="0"/>
            </a:br>
            <a:r>
              <a:rPr lang="en-US" sz="1700" b="1" dirty="0" err="1"/>
              <a:t>Me'al</a:t>
            </a:r>
            <a:r>
              <a:rPr lang="en-US" sz="1700" b="1" dirty="0"/>
              <a:t> </a:t>
            </a:r>
            <a:r>
              <a:rPr lang="en-US" sz="1700" b="1" dirty="0" err="1"/>
              <a:t>arpilim</a:t>
            </a:r>
            <a:r>
              <a:rPr lang="en-US" sz="1700" b="1" dirty="0"/>
              <a:t>, </a:t>
            </a:r>
            <a:r>
              <a:rPr lang="en-US" sz="1700" b="1" dirty="0" err="1"/>
              <a:t>arpilim</a:t>
            </a:r>
            <a:r>
              <a:rPr lang="en-US" sz="1700" b="1" dirty="0"/>
              <a:t> </a:t>
            </a:r>
            <a:r>
              <a:rPr lang="en-US" sz="1700" b="1" dirty="0" err="1"/>
              <a:t>v'anan</a:t>
            </a:r>
            <a:r>
              <a:rPr lang="en-US" sz="1700" b="1" dirty="0"/>
              <a:t/>
            </a:r>
            <a:br>
              <a:rPr lang="en-US" sz="1700" b="1" dirty="0"/>
            </a:br>
            <a:r>
              <a:rPr lang="en-US" sz="1700" b="1" dirty="0" err="1"/>
              <a:t>Liktof</a:t>
            </a:r>
            <a:r>
              <a:rPr lang="en-US" sz="1700" b="1" dirty="0"/>
              <a:t> </a:t>
            </a:r>
            <a:r>
              <a:rPr lang="en-US" sz="1700" b="1" dirty="0" err="1"/>
              <a:t>kochavim</a:t>
            </a:r>
            <a:r>
              <a:rPr lang="en-US" sz="1700" b="1" dirty="0"/>
              <a:t> </a:t>
            </a:r>
            <a:r>
              <a:rPr lang="en-US" sz="1700" b="1" dirty="0" err="1"/>
              <a:t>bashamaiyim</a:t>
            </a:r>
            <a:r>
              <a:rPr lang="en-US" sz="1700" b="1" dirty="0"/>
              <a:t>.</a:t>
            </a:r>
            <a:br>
              <a:rPr lang="en-US" sz="1700" b="1" dirty="0"/>
            </a:br>
            <a:r>
              <a:rPr lang="en-US" sz="1700" b="1" dirty="0" smtClean="0"/>
              <a:t>Ilu </a:t>
            </a:r>
            <a:r>
              <a:rPr lang="en-US" sz="1700" b="1" dirty="0" err="1"/>
              <a:t>hayit</a:t>
            </a:r>
            <a:r>
              <a:rPr lang="en-US" sz="1700" b="1" dirty="0"/>
              <a:t> </a:t>
            </a:r>
            <a:r>
              <a:rPr lang="en-US" sz="1700" b="1" dirty="0" err="1"/>
              <a:t>kan</a:t>
            </a:r>
            <a:r>
              <a:rPr lang="en-US" sz="1700" b="1" dirty="0"/>
              <a:t> </a:t>
            </a:r>
            <a:r>
              <a:rPr lang="en-US" sz="1700" b="1" dirty="0" err="1"/>
              <a:t>iti</a:t>
            </a:r>
            <a:r>
              <a:rPr lang="en-US" sz="1700" b="1" dirty="0"/>
              <a:t> -</a:t>
            </a:r>
            <a:br>
              <a:rPr lang="en-US" sz="1700" b="1" dirty="0"/>
            </a:br>
            <a:r>
              <a:rPr lang="en-US" sz="1700" dirty="0" err="1"/>
              <a:t>Hayiti</a:t>
            </a:r>
            <a:r>
              <a:rPr lang="en-US" sz="1700" dirty="0"/>
              <a:t> </a:t>
            </a:r>
            <a:r>
              <a:rPr lang="en-US" sz="1700" dirty="0" err="1"/>
              <a:t>noten</a:t>
            </a:r>
            <a:r>
              <a:rPr lang="en-US" sz="1700" dirty="0"/>
              <a:t> </a:t>
            </a:r>
            <a:r>
              <a:rPr lang="en-US" sz="1700" dirty="0" err="1"/>
              <a:t>lach</a:t>
            </a:r>
            <a:r>
              <a:rPr lang="en-US" sz="1700" dirty="0"/>
              <a:t> </a:t>
            </a:r>
            <a:r>
              <a:rPr lang="en-US" sz="1700" dirty="0" err="1"/>
              <a:t>mazkeret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/>
              <a:t>Et </a:t>
            </a:r>
            <a:r>
              <a:rPr lang="en-US" sz="1700" dirty="0" err="1"/>
              <a:t>kol</a:t>
            </a:r>
            <a:r>
              <a:rPr lang="en-US" sz="1700" dirty="0"/>
              <a:t> </a:t>
            </a:r>
            <a:r>
              <a:rPr lang="en-US" sz="1700" dirty="0" err="1"/>
              <a:t>ha'orot</a:t>
            </a:r>
            <a:r>
              <a:rPr lang="en-US" sz="1700" dirty="0"/>
              <a:t> </a:t>
            </a:r>
            <a:r>
              <a:rPr lang="en-US" sz="1700" dirty="0" err="1"/>
              <a:t>chemdati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 err="1" smtClean="0"/>
              <a:t>Mehabanyas</a:t>
            </a:r>
            <a:r>
              <a:rPr lang="en-US" sz="1700" dirty="0" smtClean="0"/>
              <a:t> </a:t>
            </a:r>
            <a:r>
              <a:rPr lang="en-US" sz="1700" dirty="0" err="1"/>
              <a:t>ve'ad</a:t>
            </a:r>
            <a:r>
              <a:rPr lang="en-US" sz="1700" dirty="0"/>
              <a:t> </a:t>
            </a:r>
            <a:r>
              <a:rPr lang="en-US" sz="1700" dirty="0" err="1"/>
              <a:t>hakinneret</a:t>
            </a:r>
            <a:r>
              <a:rPr lang="he-IL" sz="1700" b="1" dirty="0" smtClean="0"/>
              <a:t>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700" dirty="0" err="1" smtClean="0"/>
              <a:t>Hayiti</a:t>
            </a:r>
            <a:r>
              <a:rPr lang="en-US" sz="1700" dirty="0" smtClean="0"/>
              <a:t> </a:t>
            </a:r>
            <a:r>
              <a:rPr lang="en-US" sz="1700" dirty="0" err="1"/>
              <a:t>magish</a:t>
            </a:r>
            <a:r>
              <a:rPr lang="en-US" sz="1700" dirty="0"/>
              <a:t> </a:t>
            </a:r>
            <a:r>
              <a:rPr lang="en-US" sz="1700" dirty="0" err="1"/>
              <a:t>lach</a:t>
            </a:r>
            <a:r>
              <a:rPr lang="en-US" sz="1700" dirty="0"/>
              <a:t> </a:t>
            </a:r>
            <a:r>
              <a:rPr lang="en-US" sz="1700" dirty="0" err="1"/>
              <a:t>malchot</a:t>
            </a:r>
            <a:r>
              <a:rPr lang="en-US" sz="1700" dirty="0"/>
              <a:t> -</a:t>
            </a:r>
            <a:br>
              <a:rPr lang="en-US" sz="1700" dirty="0"/>
            </a:br>
            <a:r>
              <a:rPr lang="en-US" sz="1700" dirty="0" err="1"/>
              <a:t>Tovelet</a:t>
            </a:r>
            <a:r>
              <a:rPr lang="en-US" sz="1700" dirty="0"/>
              <a:t> </a:t>
            </a:r>
            <a:r>
              <a:rPr lang="en-US" sz="1700" dirty="0" err="1"/>
              <a:t>b'yam</a:t>
            </a:r>
            <a:r>
              <a:rPr lang="en-US" sz="1700" dirty="0"/>
              <a:t> </a:t>
            </a:r>
            <a:r>
              <a:rPr lang="en-US" sz="1700" dirty="0" err="1"/>
              <a:t>shel</a:t>
            </a:r>
            <a:r>
              <a:rPr lang="en-US" sz="1700" dirty="0"/>
              <a:t> </a:t>
            </a:r>
            <a:r>
              <a:rPr lang="en-US" sz="1700" dirty="0" err="1"/>
              <a:t>zahav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 err="1"/>
              <a:t>Misheleg</a:t>
            </a:r>
            <a:r>
              <a:rPr lang="en-US" sz="1700" dirty="0"/>
              <a:t> </a:t>
            </a:r>
            <a:r>
              <a:rPr lang="en-US" sz="1700" dirty="0" err="1"/>
              <a:t>hayiti</a:t>
            </a:r>
            <a:r>
              <a:rPr lang="en-US" sz="1700" dirty="0"/>
              <a:t> </a:t>
            </a:r>
            <a:r>
              <a:rPr lang="en-US" sz="1700" dirty="0" err="1"/>
              <a:t>tofer</a:t>
            </a:r>
            <a:r>
              <a:rPr lang="en-US" sz="1700" dirty="0"/>
              <a:t> </a:t>
            </a:r>
            <a:r>
              <a:rPr lang="en-US" sz="1700" dirty="0" err="1"/>
              <a:t>lach</a:t>
            </a:r>
            <a:r>
              <a:rPr lang="en-US" sz="1700" dirty="0"/>
              <a:t> -</a:t>
            </a:r>
            <a:br>
              <a:rPr lang="en-US" sz="1700" dirty="0"/>
            </a:br>
            <a:r>
              <a:rPr lang="en-US" sz="1700" dirty="0" err="1"/>
              <a:t>Simla</a:t>
            </a:r>
            <a:r>
              <a:rPr lang="en-US" sz="1700" dirty="0"/>
              <a:t> </a:t>
            </a:r>
            <a:r>
              <a:rPr lang="en-US" sz="1700" dirty="0" err="1"/>
              <a:t>le'vana</a:t>
            </a:r>
            <a:r>
              <a:rPr lang="en-US" sz="1700" dirty="0"/>
              <a:t> </a:t>
            </a:r>
            <a:r>
              <a:rPr lang="en-US" sz="1700" dirty="0" err="1"/>
              <a:t>keshenhav</a:t>
            </a:r>
            <a:r>
              <a:rPr lang="en-US" sz="1700" dirty="0"/>
              <a:t>.</a:t>
            </a:r>
            <a:br>
              <a:rPr lang="en-US" sz="1700" dirty="0"/>
            </a:br>
            <a:r>
              <a:rPr lang="en-US" sz="1700" b="1" dirty="0" smtClean="0"/>
              <a:t>Chorus</a:t>
            </a:r>
            <a:endParaRPr lang="he-IL" sz="17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e-IL" sz="1700" b="1" dirty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e-IL" sz="1700" b="1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e-IL" sz="1700" b="1" dirty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e-IL" sz="1700" b="1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e-IL" sz="17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0"/>
            <a:ext cx="8136904" cy="7540526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u="sng" dirty="0">
                <a:latin typeface="+mn-lt"/>
                <a:cs typeface="+mn-cs"/>
              </a:rPr>
              <a:t>ימים לבנים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400" b="1" dirty="0">
                <a:latin typeface="+mn-lt"/>
                <a:cs typeface="+mn-cs"/>
              </a:rPr>
              <a:t>מילים: לאה גולדברג</a:t>
            </a:r>
            <a:r>
              <a:rPr lang="he-IL" sz="1400" b="1" u="sng" dirty="0">
                <a:latin typeface="+mn-lt"/>
                <a:cs typeface="+mn-cs"/>
              </a:rPr>
              <a:t> </a:t>
            </a:r>
            <a:r>
              <a:rPr lang="he-IL" sz="1400" b="1" dirty="0">
                <a:latin typeface="+mn-lt"/>
                <a:cs typeface="+mn-cs"/>
              </a:rPr>
              <a:t>לחן: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שלמה</a:t>
            </a:r>
            <a:r>
              <a:rPr lang="en-US" sz="1400" u="sng" dirty="0">
                <a:latin typeface="+mn-lt"/>
                <a:cs typeface="+mn-cs"/>
                <a:hlinkClick r:id="rId2"/>
              </a:rPr>
              <a:t>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יידוב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ימים לבנים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ארוכים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כמו בקיץ קרני החמה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שלוות בדידות גדולה על מרחב הנהר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חלונות פתוחים לרווחה אל תכלת דממה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גשרים ישרים וגבוהים בין אתמול ומחר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כל כך קל לשאת שתיקתכם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ימים לבנים וריקים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הן עיני למדו לחייך וחדלו משכבר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לזרז על לוח שעון את מרוץ הדקים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ישרים וגבוהים הגשרים בין אתמול ומחר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לבבי התרגל אל עצמו ומונה במתינות דפיקותיו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ולמתק הקצב הרך מתפייס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מוותר ונרגע</a:t>
            </a:r>
            <a:r>
              <a:rPr lang="he-IL" sz="1600" b="1" dirty="0">
                <a:latin typeface="+mn-lt"/>
                <a:cs typeface="+mn-cs"/>
              </a:rPr>
              <a:t>,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כתינוק מזמר שיר ערשו טרם סגור את עיניו</a:t>
            </a:r>
            <a:r>
              <a:rPr lang="he-IL" sz="1600" b="1" dirty="0">
                <a:latin typeface="+mn-lt"/>
                <a:cs typeface="+mn-cs"/>
              </a:rPr>
              <a:t>,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עת האם הלאה פסקה מזמר ונרדמה</a:t>
            </a:r>
            <a:r>
              <a:rPr lang="he-IL" sz="1600" b="1" dirty="0">
                <a:latin typeface="+mn-lt"/>
                <a:cs typeface="+mn-cs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>
                <a:latin typeface="+mn-lt"/>
                <a:cs typeface="+mn-cs"/>
              </a:rPr>
              <a:t>YAMIM LEVANIM</a:t>
            </a:r>
            <a:endParaRPr lang="en-US" sz="17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>
                <a:latin typeface="+mn-lt"/>
                <a:cs typeface="+mn-cs"/>
              </a:rPr>
              <a:t> 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 err="1">
                <a:latin typeface="+mn-lt"/>
                <a:cs typeface="+mn-cs"/>
              </a:rPr>
              <a:t>Yamim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levanim</a:t>
            </a:r>
            <a:r>
              <a:rPr lang="en-US" sz="1700" dirty="0">
                <a:latin typeface="+mn-lt"/>
                <a:cs typeface="+mn-cs"/>
              </a:rPr>
              <a:t>, </a:t>
            </a:r>
            <a:r>
              <a:rPr lang="en-US" sz="1700" dirty="0" err="1">
                <a:latin typeface="+mn-lt"/>
                <a:cs typeface="+mn-cs"/>
              </a:rPr>
              <a:t>arukim</a:t>
            </a:r>
            <a:r>
              <a:rPr lang="en-US" sz="1700" dirty="0">
                <a:latin typeface="+mn-lt"/>
                <a:cs typeface="+mn-cs"/>
              </a:rPr>
              <a:t>, </a:t>
            </a:r>
            <a:r>
              <a:rPr lang="en-US" sz="1700" dirty="0" err="1">
                <a:latin typeface="+mn-lt"/>
                <a:cs typeface="+mn-cs"/>
              </a:rPr>
              <a:t>k'mo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bakayitz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karnei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hachamah</a:t>
            </a:r>
            <a:r>
              <a:rPr lang="en-US" sz="1700" dirty="0">
                <a:latin typeface="+mn-lt"/>
                <a:cs typeface="+mn-cs"/>
              </a:rPr>
              <a:t>.</a:t>
            </a:r>
            <a:br>
              <a:rPr lang="en-US" sz="1700" dirty="0">
                <a:latin typeface="+mn-lt"/>
                <a:cs typeface="+mn-cs"/>
              </a:rPr>
            </a:br>
            <a:r>
              <a:rPr lang="en-US" sz="1700" dirty="0" err="1">
                <a:latin typeface="+mn-lt"/>
                <a:cs typeface="+mn-cs"/>
              </a:rPr>
              <a:t>Shalvat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b'didut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g'dolah</a:t>
            </a:r>
            <a:r>
              <a:rPr lang="en-US" sz="1700" dirty="0">
                <a:latin typeface="+mn-lt"/>
                <a:cs typeface="+mn-cs"/>
              </a:rPr>
              <a:t> al </a:t>
            </a:r>
            <a:r>
              <a:rPr lang="en-US" sz="1700" dirty="0" err="1">
                <a:latin typeface="+mn-lt"/>
                <a:cs typeface="+mn-cs"/>
              </a:rPr>
              <a:t>mer'chav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hanahar</a:t>
            </a:r>
            <a:r>
              <a:rPr lang="en-US" sz="1700" dirty="0">
                <a:latin typeface="+mn-lt"/>
                <a:cs typeface="+mn-cs"/>
              </a:rPr>
              <a:t>.</a:t>
            </a:r>
            <a:br>
              <a:rPr lang="en-US" sz="1700" dirty="0">
                <a:latin typeface="+mn-lt"/>
                <a:cs typeface="+mn-cs"/>
              </a:rPr>
            </a:br>
            <a:r>
              <a:rPr lang="en-US" sz="1700" dirty="0" err="1">
                <a:latin typeface="+mn-lt"/>
                <a:cs typeface="+mn-cs"/>
              </a:rPr>
              <a:t>Chalonot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p'utchim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lir'vachah</a:t>
            </a:r>
            <a:r>
              <a:rPr lang="en-US" sz="1700" dirty="0">
                <a:latin typeface="+mn-lt"/>
                <a:cs typeface="+mn-cs"/>
              </a:rPr>
              <a:t> el </a:t>
            </a:r>
            <a:r>
              <a:rPr lang="en-US" sz="1700" dirty="0" err="1">
                <a:latin typeface="+mn-lt"/>
                <a:cs typeface="+mn-cs"/>
              </a:rPr>
              <a:t>t'chelet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d'mamah</a:t>
            </a:r>
            <a:r>
              <a:rPr lang="en-US" sz="1700" dirty="0">
                <a:latin typeface="+mn-lt"/>
                <a:cs typeface="+mn-cs"/>
              </a:rPr>
              <a:t/>
            </a:r>
            <a:br>
              <a:rPr lang="en-US" sz="1700" dirty="0">
                <a:latin typeface="+mn-lt"/>
                <a:cs typeface="+mn-cs"/>
              </a:rPr>
            </a:br>
            <a:r>
              <a:rPr lang="en-US" sz="1700" dirty="0" err="1">
                <a:latin typeface="+mn-lt"/>
                <a:cs typeface="+mn-cs"/>
              </a:rPr>
              <a:t>G'sharim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yesharim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ug'vohim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bein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etmol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umachar</a:t>
            </a:r>
            <a:r>
              <a:rPr lang="en-US" sz="1700" dirty="0">
                <a:latin typeface="+mn-lt"/>
                <a:cs typeface="+mn-cs"/>
              </a:rPr>
              <a:t>.</a:t>
            </a:r>
            <a:br>
              <a:rPr lang="en-US" sz="1700" dirty="0">
                <a:latin typeface="+mn-lt"/>
                <a:cs typeface="+mn-cs"/>
              </a:rPr>
            </a:br>
            <a:r>
              <a:rPr lang="en-US" sz="1700" dirty="0">
                <a:latin typeface="+mn-lt"/>
                <a:cs typeface="+mn-cs"/>
              </a:rPr>
              <a:t/>
            </a:r>
            <a:br>
              <a:rPr lang="en-US" sz="1700" dirty="0">
                <a:latin typeface="+mn-lt"/>
                <a:cs typeface="+mn-cs"/>
              </a:rPr>
            </a:br>
            <a:r>
              <a:rPr lang="en-US" sz="1700" dirty="0" err="1">
                <a:latin typeface="+mn-lt"/>
                <a:cs typeface="+mn-cs"/>
              </a:rPr>
              <a:t>Kol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kach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kal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laset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shtikat'chem</a:t>
            </a:r>
            <a:r>
              <a:rPr lang="en-US" sz="1700" dirty="0">
                <a:latin typeface="+mn-lt"/>
                <a:cs typeface="+mn-cs"/>
              </a:rPr>
              <a:t>, </a:t>
            </a:r>
            <a:r>
              <a:rPr lang="en-US" sz="1700" dirty="0" err="1">
                <a:latin typeface="+mn-lt"/>
                <a:cs typeface="+mn-cs"/>
              </a:rPr>
              <a:t>yamim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levanim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verekim</a:t>
            </a:r>
            <a:r>
              <a:rPr lang="en-US" sz="1700" dirty="0">
                <a:latin typeface="+mn-lt"/>
                <a:cs typeface="+mn-cs"/>
              </a:rPr>
              <a:t/>
            </a:r>
            <a:br>
              <a:rPr lang="en-US" sz="1700" dirty="0">
                <a:latin typeface="+mn-lt"/>
                <a:cs typeface="+mn-cs"/>
              </a:rPr>
            </a:br>
            <a:r>
              <a:rPr lang="en-US" sz="1700" dirty="0">
                <a:latin typeface="+mn-lt"/>
                <a:cs typeface="+mn-cs"/>
              </a:rPr>
              <a:t>hen </a:t>
            </a:r>
            <a:r>
              <a:rPr lang="en-US" sz="1700" dirty="0" err="1">
                <a:latin typeface="+mn-lt"/>
                <a:cs typeface="+mn-cs"/>
              </a:rPr>
              <a:t>einai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lamdu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lechayech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vechad'lu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mishekvar</a:t>
            </a:r>
            <a:r>
              <a:rPr lang="en-US" sz="1700" dirty="0">
                <a:latin typeface="+mn-lt"/>
                <a:cs typeface="+mn-cs"/>
              </a:rPr>
              <a:t/>
            </a:r>
            <a:br>
              <a:rPr lang="en-US" sz="1700" dirty="0">
                <a:latin typeface="+mn-lt"/>
                <a:cs typeface="+mn-cs"/>
              </a:rPr>
            </a:br>
            <a:r>
              <a:rPr lang="en-US" sz="1700" dirty="0" err="1">
                <a:latin typeface="+mn-lt"/>
                <a:cs typeface="+mn-cs"/>
              </a:rPr>
              <a:t>lezarez</a:t>
            </a:r>
            <a:r>
              <a:rPr lang="en-US" sz="1700" dirty="0">
                <a:latin typeface="+mn-lt"/>
                <a:cs typeface="+mn-cs"/>
              </a:rPr>
              <a:t> al </a:t>
            </a:r>
            <a:r>
              <a:rPr lang="en-US" sz="1700" dirty="0" err="1">
                <a:latin typeface="+mn-lt"/>
                <a:cs typeface="+mn-cs"/>
              </a:rPr>
              <a:t>lu'ach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sha'on</a:t>
            </a:r>
            <a:r>
              <a:rPr lang="en-US" sz="1700" dirty="0">
                <a:latin typeface="+mn-lt"/>
                <a:cs typeface="+mn-cs"/>
              </a:rPr>
              <a:t> et </a:t>
            </a:r>
            <a:r>
              <a:rPr lang="en-US" sz="1700" dirty="0" err="1">
                <a:latin typeface="+mn-lt"/>
                <a:cs typeface="+mn-cs"/>
              </a:rPr>
              <a:t>merutz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hadakim</a:t>
            </a:r>
            <a:r>
              <a:rPr lang="en-US" sz="1700" dirty="0">
                <a:latin typeface="+mn-lt"/>
                <a:cs typeface="+mn-cs"/>
              </a:rPr>
              <a:t>.</a:t>
            </a:r>
            <a:br>
              <a:rPr lang="en-US" sz="1700" dirty="0">
                <a:latin typeface="+mn-lt"/>
                <a:cs typeface="+mn-cs"/>
              </a:rPr>
            </a:br>
            <a:r>
              <a:rPr lang="en-US" sz="1700" dirty="0" err="1">
                <a:latin typeface="+mn-lt"/>
                <a:cs typeface="+mn-cs"/>
              </a:rPr>
              <a:t>Yesharim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ug'vohim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hag'sharim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bein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etmol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umachar</a:t>
            </a:r>
            <a:r>
              <a:rPr lang="en-US" sz="1700" dirty="0">
                <a:latin typeface="+mn-lt"/>
                <a:cs typeface="+mn-cs"/>
              </a:rPr>
              <a:t>.</a:t>
            </a:r>
            <a:br>
              <a:rPr lang="en-US" sz="1700" dirty="0">
                <a:latin typeface="+mn-lt"/>
                <a:cs typeface="+mn-cs"/>
              </a:rPr>
            </a:br>
            <a:r>
              <a:rPr lang="en-US" sz="1700" dirty="0">
                <a:latin typeface="+mn-lt"/>
                <a:cs typeface="+mn-cs"/>
              </a:rPr>
              <a:t/>
            </a:r>
            <a:br>
              <a:rPr lang="en-US" sz="1700" dirty="0">
                <a:latin typeface="+mn-lt"/>
                <a:cs typeface="+mn-cs"/>
              </a:rPr>
            </a:br>
            <a:r>
              <a:rPr lang="en-US" sz="1700" dirty="0" err="1">
                <a:latin typeface="+mn-lt"/>
                <a:cs typeface="+mn-cs"/>
              </a:rPr>
              <a:t>Levav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hit'ragel</a:t>
            </a:r>
            <a:r>
              <a:rPr lang="en-US" sz="1700" dirty="0">
                <a:latin typeface="+mn-lt"/>
                <a:cs typeface="+mn-cs"/>
              </a:rPr>
              <a:t> el </a:t>
            </a:r>
            <a:r>
              <a:rPr lang="en-US" sz="1700" dirty="0" err="1">
                <a:latin typeface="+mn-lt"/>
                <a:cs typeface="+mn-cs"/>
              </a:rPr>
              <a:t>atzmo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umoneh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bim'tinut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d'fikotav</a:t>
            </a:r>
            <a:r>
              <a:rPr lang="en-US" sz="1700" dirty="0">
                <a:latin typeface="+mn-lt"/>
                <a:cs typeface="+mn-cs"/>
              </a:rPr>
              <a:t>.</a:t>
            </a:r>
            <a:br>
              <a:rPr lang="en-US" sz="1700" dirty="0">
                <a:latin typeface="+mn-lt"/>
                <a:cs typeface="+mn-cs"/>
              </a:rPr>
            </a:br>
            <a:r>
              <a:rPr lang="en-US" sz="1700" dirty="0" err="1">
                <a:latin typeface="+mn-lt"/>
                <a:cs typeface="+mn-cs"/>
              </a:rPr>
              <a:t>Ulemetek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haketzev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harach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mit'payes</a:t>
            </a:r>
            <a:r>
              <a:rPr lang="en-US" sz="1700" dirty="0">
                <a:latin typeface="+mn-lt"/>
                <a:cs typeface="+mn-cs"/>
              </a:rPr>
              <a:t>, </a:t>
            </a:r>
            <a:r>
              <a:rPr lang="en-US" sz="1700" dirty="0" err="1">
                <a:latin typeface="+mn-lt"/>
                <a:cs typeface="+mn-cs"/>
              </a:rPr>
              <a:t>mevater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venirga</a:t>
            </a:r>
            <a:r>
              <a:rPr lang="en-US" sz="1700" dirty="0">
                <a:latin typeface="+mn-lt"/>
                <a:cs typeface="+mn-cs"/>
              </a:rPr>
              <a:t>,</a:t>
            </a:r>
            <a:br>
              <a:rPr lang="en-US" sz="1700" dirty="0">
                <a:latin typeface="+mn-lt"/>
                <a:cs typeface="+mn-cs"/>
              </a:rPr>
            </a:br>
            <a:r>
              <a:rPr lang="en-US" sz="1700" dirty="0" err="1">
                <a:latin typeface="+mn-lt"/>
                <a:cs typeface="+mn-cs"/>
              </a:rPr>
              <a:t>ketinok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mezamer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shir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ersho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terem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s'gor</a:t>
            </a:r>
            <a:r>
              <a:rPr lang="en-US" sz="1700" dirty="0">
                <a:latin typeface="+mn-lt"/>
                <a:cs typeface="+mn-cs"/>
              </a:rPr>
              <a:t> et </a:t>
            </a:r>
            <a:r>
              <a:rPr lang="en-US" sz="1700" dirty="0" err="1">
                <a:latin typeface="+mn-lt"/>
                <a:cs typeface="+mn-cs"/>
              </a:rPr>
              <a:t>einav</a:t>
            </a:r>
            <a:r>
              <a:rPr lang="en-US" sz="1700" dirty="0">
                <a:latin typeface="+mn-lt"/>
                <a:cs typeface="+mn-cs"/>
              </a:rPr>
              <a:t>,</a:t>
            </a:r>
            <a:br>
              <a:rPr lang="en-US" sz="1700" dirty="0">
                <a:latin typeface="+mn-lt"/>
                <a:cs typeface="+mn-cs"/>
              </a:rPr>
            </a:br>
            <a:r>
              <a:rPr lang="en-US" sz="1700" dirty="0">
                <a:latin typeface="+mn-lt"/>
                <a:cs typeface="+mn-cs"/>
              </a:rPr>
              <a:t>et </a:t>
            </a:r>
            <a:r>
              <a:rPr lang="en-US" sz="1700" dirty="0" err="1">
                <a:latin typeface="+mn-lt"/>
                <a:cs typeface="+mn-cs"/>
              </a:rPr>
              <a:t>ha'em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hal'ah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paskah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mizemer</a:t>
            </a:r>
            <a:r>
              <a:rPr lang="en-US" sz="1700" dirty="0">
                <a:latin typeface="+mn-lt"/>
                <a:cs typeface="+mn-cs"/>
              </a:rPr>
              <a:t> </a:t>
            </a:r>
            <a:r>
              <a:rPr lang="en-US" sz="1700" dirty="0" err="1">
                <a:latin typeface="+mn-lt"/>
                <a:cs typeface="+mn-cs"/>
              </a:rPr>
              <a:t>venir'demah</a:t>
            </a:r>
            <a:r>
              <a:rPr lang="en-US" sz="1700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1" name="Picture 5" descr="cen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620713"/>
            <a:ext cx="5419725" cy="5599112"/>
          </a:xfrm>
          <a:prstGeom prst="rect">
            <a:avLst/>
          </a:prstGeom>
          <a:noFill/>
        </p:spPr>
      </p:pic>
      <p:pic>
        <p:nvPicPr>
          <p:cNvPr id="60423" name="Picture 7" descr="c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7988" y="1260475"/>
            <a:ext cx="1695450" cy="1304925"/>
          </a:xfrm>
          <a:prstGeom prst="rect">
            <a:avLst/>
          </a:prstGeom>
          <a:noFill/>
        </p:spPr>
      </p:pic>
      <p:pic>
        <p:nvPicPr>
          <p:cNvPr id="60424" name="Picture 8" descr="jerusale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2060575"/>
            <a:ext cx="1655763" cy="1128713"/>
          </a:xfrm>
          <a:prstGeom prst="rect">
            <a:avLst/>
          </a:prstGeom>
          <a:noFill/>
        </p:spPr>
      </p:pic>
      <p:pic>
        <p:nvPicPr>
          <p:cNvPr id="60425" name="Picture 9" descr="righ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42186025">
            <a:off x="5245100" y="3341688"/>
            <a:ext cx="144463" cy="265112"/>
          </a:xfrm>
          <a:prstGeom prst="rect">
            <a:avLst/>
          </a:prstGeom>
          <a:noFill/>
        </p:spPr>
      </p:pic>
      <p:pic>
        <p:nvPicPr>
          <p:cNvPr id="60426" name="Picture 10" descr="lef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98876309">
            <a:off x="5443538" y="3590925"/>
            <a:ext cx="153987" cy="261938"/>
          </a:xfrm>
          <a:prstGeom prst="rect">
            <a:avLst/>
          </a:prstGeom>
          <a:noFill/>
        </p:spPr>
      </p:pic>
      <p:pic>
        <p:nvPicPr>
          <p:cNvPr id="60427" name="Picture 11" descr="righ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2645402">
            <a:off x="5516563" y="2898775"/>
            <a:ext cx="144462" cy="265113"/>
          </a:xfrm>
          <a:prstGeom prst="rect">
            <a:avLst/>
          </a:prstGeom>
          <a:noFill/>
        </p:spPr>
      </p:pic>
      <p:pic>
        <p:nvPicPr>
          <p:cNvPr id="60428" name="Picture 12" descr="lef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6952703">
            <a:off x="5651500" y="3141663"/>
            <a:ext cx="153988" cy="261937"/>
          </a:xfrm>
          <a:prstGeom prst="rect">
            <a:avLst/>
          </a:prstGeom>
          <a:noFill/>
        </p:spPr>
      </p:pic>
      <p:pic>
        <p:nvPicPr>
          <p:cNvPr id="60429" name="Picture 13" descr="ein gedi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7900" y="3860800"/>
            <a:ext cx="1090613" cy="1047750"/>
          </a:xfrm>
          <a:prstGeom prst="rect">
            <a:avLst/>
          </a:prstGeom>
          <a:noFill/>
        </p:spPr>
      </p:pic>
      <p:pic>
        <p:nvPicPr>
          <p:cNvPr id="60430" name="Picture 14" descr="snowma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-594097">
            <a:off x="5613400" y="2133600"/>
            <a:ext cx="758825" cy="890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0"/>
            <a:ext cx="8136904" cy="7017306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u="sng" dirty="0">
                <a:latin typeface="+mn-lt"/>
                <a:cs typeface="+mn-cs"/>
              </a:rPr>
              <a:t>בית הערבה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 </a:t>
            </a:r>
            <a:r>
              <a:rPr lang="he-IL" sz="1400" dirty="0">
                <a:latin typeface="+mn-lt"/>
                <a:cs typeface="+mn-cs"/>
              </a:rPr>
              <a:t>מילים: </a:t>
            </a:r>
            <a:r>
              <a:rPr lang="he-IL" sz="1400" u="sng" dirty="0">
                <a:latin typeface="+mn-lt"/>
                <a:cs typeface="+mn-cs"/>
              </a:rPr>
              <a:t> </a:t>
            </a:r>
            <a:r>
              <a:rPr lang="he-IL" sz="1400" dirty="0">
                <a:latin typeface="+mn-lt"/>
                <a:cs typeface="+mn-cs"/>
              </a:rPr>
              <a:t>ועמוס קינ</a:t>
            </a:r>
            <a:r>
              <a:rPr lang="he-IL" sz="1400" b="1" dirty="0">
                <a:latin typeface="+mn-lt"/>
                <a:cs typeface="+mn-cs"/>
              </a:rPr>
              <a:t>ן</a:t>
            </a:r>
            <a:r>
              <a:rPr lang="he-IL" sz="1400" b="1" u="sng" dirty="0">
                <a:latin typeface="+mn-lt"/>
                <a:cs typeface="+mn-cs"/>
              </a:rPr>
              <a:t> </a:t>
            </a:r>
            <a:r>
              <a:rPr lang="he-IL" sz="1400" b="1" dirty="0">
                <a:latin typeface="+mn-lt"/>
                <a:cs typeface="+mn-cs"/>
              </a:rPr>
              <a:t>לחן: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שמוליק</a:t>
            </a:r>
            <a:r>
              <a:rPr lang="en-US" sz="1400" u="sng" dirty="0">
                <a:latin typeface="+mn-lt"/>
                <a:cs typeface="+mn-cs"/>
                <a:hlinkClick r:id="rId2"/>
              </a:rPr>
              <a:t>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קראוס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אני זוכר את בית הערבה</a:t>
            </a:r>
            <a:r>
              <a:rPr lang="he-IL" sz="1600" b="1" dirty="0">
                <a:latin typeface="+mn-lt"/>
                <a:cs typeface="+mn-cs"/>
              </a:rPr>
              <a:t>,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פיסת מדבר צרובה בארץ חרבה</a:t>
            </a:r>
            <a:r>
              <a:rPr lang="he-IL" sz="1600" b="1" dirty="0">
                <a:latin typeface="+mn-lt"/>
                <a:cs typeface="+mn-cs"/>
              </a:rPr>
              <a:t>,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ירדן זורם שקט כמו חלום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וים המלח מת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מכאן ועד לסדום</a:t>
            </a:r>
            <a:r>
              <a:rPr lang="he-IL" sz="1600" b="1" dirty="0">
                <a:latin typeface="+mn-lt"/>
                <a:cs typeface="+mn-cs"/>
              </a:rPr>
              <a:t>.</a:t>
            </a: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המדבר כיסה אותך,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באבק לבן ורך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עץ ירוק בארץ חרבה,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איך נשכח את בית הערבה.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אני זוכר את ים המלח שם</a:t>
            </a:r>
            <a:r>
              <a:rPr lang="he-IL" sz="1600" b="1" dirty="0">
                <a:latin typeface="+mn-lt"/>
                <a:cs typeface="+mn-cs"/>
              </a:rPr>
              <a:t>,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המים הכבדים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גלים בלחשם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אסדת אשלג לוהטת מן החום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וכל הנצורים </a:t>
            </a:r>
            <a:r>
              <a:rPr lang="he-IL" sz="1600" b="1" dirty="0">
                <a:latin typeface="+mn-lt"/>
                <a:cs typeface="+mn-cs"/>
              </a:rPr>
              <a:t>–</a:t>
            </a:r>
            <a:r>
              <a:rPr lang="he-IL" sz="1600" dirty="0">
                <a:latin typeface="+mn-lt"/>
                <a:cs typeface="+mn-cs"/>
              </a:rPr>
              <a:t>עוברים את ים המוות לסדום</a:t>
            </a:r>
            <a:r>
              <a:rPr lang="he-IL" sz="1600" b="1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המדבר כיסה אותך...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BEIT HA'ARAVA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 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 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ani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zocher</a:t>
            </a:r>
            <a:r>
              <a:rPr lang="en-US" dirty="0">
                <a:latin typeface="+mn-lt"/>
                <a:cs typeface="+mn-cs"/>
              </a:rPr>
              <a:t> et </a:t>
            </a:r>
            <a:r>
              <a:rPr lang="en-US" dirty="0" err="1">
                <a:latin typeface="+mn-lt"/>
                <a:cs typeface="+mn-cs"/>
              </a:rPr>
              <a:t>beit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ha'arava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pisat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midbar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tzruva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be'eretz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chareva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yarden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zorem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shaket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kemo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chalom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veyam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hamelach</a:t>
            </a:r>
            <a:r>
              <a:rPr lang="en-US" dirty="0">
                <a:latin typeface="+mn-lt"/>
                <a:cs typeface="+mn-cs"/>
              </a:rPr>
              <a:t> met </a:t>
            </a:r>
            <a:r>
              <a:rPr lang="en-US" dirty="0" err="1">
                <a:latin typeface="+mn-lt"/>
                <a:cs typeface="+mn-cs"/>
              </a:rPr>
              <a:t>mikan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ve'ad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lisdom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ad </a:t>
            </a:r>
            <a:r>
              <a:rPr lang="en-US" dirty="0" err="1">
                <a:latin typeface="+mn-lt"/>
                <a:cs typeface="+mn-cs"/>
              </a:rPr>
              <a:t>lisdom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 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hamidbar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kisa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otach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be'avak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lavan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verach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etz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yarok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be'eretz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chareva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eich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nishkach</a:t>
            </a:r>
            <a:r>
              <a:rPr lang="en-US" dirty="0">
                <a:latin typeface="+mn-lt"/>
                <a:cs typeface="+mn-cs"/>
              </a:rPr>
              <a:t> et </a:t>
            </a:r>
            <a:r>
              <a:rPr lang="en-US" dirty="0" err="1">
                <a:latin typeface="+mn-lt"/>
                <a:cs typeface="+mn-cs"/>
              </a:rPr>
              <a:t>beit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ha'arava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 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ani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zocher</a:t>
            </a:r>
            <a:r>
              <a:rPr lang="en-US" dirty="0">
                <a:latin typeface="+mn-lt"/>
                <a:cs typeface="+mn-cs"/>
              </a:rPr>
              <a:t> et yam </a:t>
            </a:r>
            <a:r>
              <a:rPr lang="en-US" dirty="0" err="1">
                <a:latin typeface="+mn-lt"/>
                <a:cs typeface="+mn-cs"/>
              </a:rPr>
              <a:t>hamelach</a:t>
            </a:r>
            <a:r>
              <a:rPr lang="en-US" dirty="0">
                <a:latin typeface="+mn-lt"/>
                <a:cs typeface="+mn-cs"/>
              </a:rPr>
              <a:t> sham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hamaim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hakvedim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galim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berachasham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asdat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ashlag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lohetet</a:t>
            </a:r>
            <a:r>
              <a:rPr lang="en-US" dirty="0">
                <a:latin typeface="+mn-lt"/>
                <a:cs typeface="+mn-cs"/>
              </a:rPr>
              <a:t> min </a:t>
            </a:r>
            <a:r>
              <a:rPr lang="en-US" dirty="0" err="1">
                <a:latin typeface="+mn-lt"/>
                <a:cs typeface="+mn-cs"/>
              </a:rPr>
              <a:t>hachom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vechol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hanetzurim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ovrim</a:t>
            </a:r>
            <a:r>
              <a:rPr lang="en-US" dirty="0">
                <a:latin typeface="+mn-lt"/>
                <a:cs typeface="+mn-cs"/>
              </a:rPr>
              <a:t> et yam </a:t>
            </a:r>
            <a:r>
              <a:rPr lang="en-US" dirty="0" err="1">
                <a:latin typeface="+mn-lt"/>
                <a:cs typeface="+mn-cs"/>
              </a:rPr>
              <a:t>hamavet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lisdom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 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hamidbar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kisa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otach</a:t>
            </a:r>
            <a:r>
              <a:rPr lang="en-US" dirty="0">
                <a:latin typeface="+mn-lt"/>
                <a:cs typeface="+mn-cs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0"/>
            <a:ext cx="8136904" cy="6453336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u="sng" dirty="0">
                <a:latin typeface="+mn-lt"/>
                <a:cs typeface="+mn-cs"/>
              </a:rPr>
              <a:t>עין גדי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u="sng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400" b="1" dirty="0">
                <a:latin typeface="+mn-lt"/>
                <a:cs typeface="+mn-cs"/>
              </a:rPr>
              <a:t>מילים: איתן פרץ</a:t>
            </a:r>
            <a:r>
              <a:rPr lang="he-IL" sz="1400" b="1" u="sng" dirty="0">
                <a:latin typeface="+mn-lt"/>
                <a:cs typeface="+mn-cs"/>
              </a:rPr>
              <a:t> </a:t>
            </a:r>
            <a:r>
              <a:rPr lang="he-IL" sz="1400" b="1" dirty="0">
                <a:latin typeface="+mn-lt"/>
                <a:cs typeface="+mn-cs"/>
              </a:rPr>
              <a:t>לחן: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דב</a:t>
            </a:r>
            <a:r>
              <a:rPr lang="en-US" sz="1400" u="sng" dirty="0">
                <a:latin typeface="+mn-lt"/>
                <a:cs typeface="+mn-cs"/>
                <a:hlinkClick r:id="rId2"/>
              </a:rPr>
              <a:t>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אהרוני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ים המוות הכחול בלאט ינוע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וממעל עננה קטנה תשוט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עץ האשל בדממה יזוע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וכל קו בחול יפה חרוט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האדמה תצהיב בלהט שמש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ואבק מחניק יעוף ברום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אך עין גדי לא תיבול בכמש</a:t>
            </a:r>
            <a:r>
              <a:rPr lang="he-IL" sz="1600" b="1" dirty="0">
                <a:latin typeface="+mn-lt"/>
                <a:cs typeface="+mn-cs"/>
              </a:rPr>
              <a:t>,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בה ישלוט גוון ירוק וחום</a:t>
            </a:r>
            <a:r>
              <a:rPr lang="he-IL" sz="1600" b="1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ע</a:t>
            </a:r>
            <a:r>
              <a:rPr lang="he-IL" sz="1600" b="1" dirty="0">
                <a:latin typeface="+mn-lt"/>
                <a:cs typeface="+mn-cs"/>
              </a:rPr>
              <a:t>ין גדי, עין גדי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מה היה כי צמחת בחמה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עין גדי, עין גדי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 </a:t>
            </a: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 </a:t>
            </a:r>
            <a:endParaRPr lang="en-US" sz="16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EIN GEDI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 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Yam </a:t>
            </a:r>
            <a:r>
              <a:rPr lang="en-US" dirty="0" err="1">
                <a:latin typeface="+mn-lt"/>
                <a:cs typeface="+mn-cs"/>
              </a:rPr>
              <a:t>hamavet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hakachol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balat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yanu'a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umime'al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ananah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k'tanah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tashut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Etz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ha'eshel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bid'mamah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yazu'a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vekol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kav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bachol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yafeh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charut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Ha'adamah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tatz'hiv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belahat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shemesh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ve'avak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mach'nik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ya'uf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barom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ach </a:t>
            </a:r>
            <a:r>
              <a:rPr lang="en-US" dirty="0" err="1">
                <a:latin typeface="+mn-lt"/>
                <a:cs typeface="+mn-cs"/>
              </a:rPr>
              <a:t>Ein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Gedi</a:t>
            </a:r>
            <a:r>
              <a:rPr lang="en-US" dirty="0">
                <a:latin typeface="+mn-lt"/>
                <a:cs typeface="+mn-cs"/>
              </a:rPr>
              <a:t> lo </a:t>
            </a:r>
            <a:r>
              <a:rPr lang="en-US" dirty="0" err="1">
                <a:latin typeface="+mn-lt"/>
                <a:cs typeface="+mn-cs"/>
              </a:rPr>
              <a:t>tibol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bekemesh</a:t>
            </a:r>
            <a:r>
              <a:rPr lang="en-US" dirty="0">
                <a:latin typeface="+mn-lt"/>
                <a:cs typeface="+mn-cs"/>
              </a:rPr>
              <a:t>,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bah </a:t>
            </a:r>
            <a:r>
              <a:rPr lang="en-US" dirty="0" err="1">
                <a:latin typeface="+mn-lt"/>
                <a:cs typeface="+mn-cs"/>
              </a:rPr>
              <a:t>yish'lot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gaven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yarok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vechom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Ein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Gedi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Ein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Gedi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mah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hayah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tzamacht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bechamah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Ein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Gedi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Ein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Gedi</a:t>
            </a:r>
            <a:r>
              <a:rPr lang="he-IL" b="1" dirty="0">
                <a:latin typeface="+mn-lt"/>
                <a:cs typeface="+mn-cs"/>
              </a:rPr>
              <a:t/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0"/>
            <a:ext cx="8136904" cy="6494085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איך פלגים בך חותרים בשממה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עין גדי, עין גדי,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בך היופי </a:t>
            </a:r>
            <a:r>
              <a:rPr lang="he-IL" sz="1600" b="1" dirty="0" err="1">
                <a:latin typeface="+mn-lt"/>
                <a:cs typeface="+mn-cs"/>
              </a:rPr>
              <a:t>יופע</a:t>
            </a:r>
            <a:r>
              <a:rPr lang="he-IL" sz="1600" b="1" dirty="0">
                <a:latin typeface="+mn-lt"/>
                <a:cs typeface="+mn-cs"/>
              </a:rPr>
              <a:t> בכל הוד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והלב יהרהר ויחמוד,  והלב יהרהר ויחמוד.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ים המוות הכחול בלאט ינוע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וכל הר בו יתנשא גאה ורם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נחל ערוגות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זה הידוע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מהלכו יישיר אל תוך הים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האדמה תצהיב בלהט שמש</a:t>
            </a:r>
            <a:r>
              <a:rPr lang="he-IL" sz="1600" b="1" dirty="0">
                <a:latin typeface="+mn-lt"/>
                <a:cs typeface="+mn-cs"/>
              </a:rPr>
              <a:t>,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אך עין גדי היא נווה מדבר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יום חדש אינו דומה לאמש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ועתיד מזהיר צופן לה המחר</a:t>
            </a:r>
            <a:r>
              <a:rPr lang="he-IL" sz="1600" b="1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b="1" dirty="0">
                <a:latin typeface="+mn-lt"/>
                <a:cs typeface="+mn-cs"/>
              </a:rPr>
              <a:t>עין גדי, עין גדי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eich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p'lagim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bach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chot'rim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bash'mamah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Ein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Gedi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Ein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Gedi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bach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hayofi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yofa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bechol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hod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vehalev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yeharher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veyach'mod</a:t>
            </a:r>
            <a:r>
              <a:rPr lang="en-US" dirty="0">
                <a:latin typeface="+mn-lt"/>
                <a:cs typeface="+mn-cs"/>
              </a:rPr>
              <a:t>,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vehalev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yeharher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veyach'mod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Yam </a:t>
            </a:r>
            <a:r>
              <a:rPr lang="en-US" dirty="0" err="1">
                <a:latin typeface="+mn-lt"/>
                <a:cs typeface="+mn-cs"/>
              </a:rPr>
              <a:t>hamavet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hakachol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bile'at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yanu'a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vekol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bo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yitnase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ge'eh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veram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Nachal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Arugot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zeh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hayadu'a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mehalcho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yashir</a:t>
            </a:r>
            <a:r>
              <a:rPr lang="en-US" dirty="0">
                <a:latin typeface="+mn-lt"/>
                <a:cs typeface="+mn-cs"/>
              </a:rPr>
              <a:t> el </a:t>
            </a:r>
            <a:r>
              <a:rPr lang="en-US" dirty="0" err="1">
                <a:latin typeface="+mn-lt"/>
                <a:cs typeface="+mn-cs"/>
              </a:rPr>
              <a:t>toch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hayam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Ha'adamah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tatz'hiv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belahat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shemesh</a:t>
            </a:r>
            <a:r>
              <a:rPr lang="en-US" dirty="0">
                <a:latin typeface="+mn-lt"/>
                <a:cs typeface="+mn-cs"/>
              </a:rPr>
              <a:t>,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ach </a:t>
            </a:r>
            <a:r>
              <a:rPr lang="en-US" dirty="0" err="1">
                <a:latin typeface="+mn-lt"/>
                <a:cs typeface="+mn-cs"/>
              </a:rPr>
              <a:t>Ein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Gedi</a:t>
            </a:r>
            <a:r>
              <a:rPr lang="en-US" dirty="0">
                <a:latin typeface="+mn-lt"/>
                <a:cs typeface="+mn-cs"/>
              </a:rPr>
              <a:t> hi </a:t>
            </a:r>
            <a:r>
              <a:rPr lang="en-US" dirty="0" err="1">
                <a:latin typeface="+mn-lt"/>
                <a:cs typeface="+mn-cs"/>
              </a:rPr>
              <a:t>naveh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midbar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yom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chadash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eino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domeh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la'emesh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va'atid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maz'hir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tzofan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lah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hamachar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Ein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Gedi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Ein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Gedi</a:t>
            </a:r>
            <a:r>
              <a:rPr lang="en-US" dirty="0">
                <a:latin typeface="+mn-lt"/>
                <a:cs typeface="+mn-cs"/>
              </a:rPr>
              <a:t>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9" name="Picture 5" descr="cen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620713"/>
            <a:ext cx="5419725" cy="5599112"/>
          </a:xfrm>
          <a:prstGeom prst="rect">
            <a:avLst/>
          </a:prstGeom>
          <a:noFill/>
        </p:spPr>
      </p:pic>
      <p:pic>
        <p:nvPicPr>
          <p:cNvPr id="62470" name="Picture 6" descr="sou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836613"/>
            <a:ext cx="6021388" cy="5226050"/>
          </a:xfrm>
          <a:prstGeom prst="rect">
            <a:avLst/>
          </a:prstGeom>
          <a:noFill/>
        </p:spPr>
      </p:pic>
      <p:pic>
        <p:nvPicPr>
          <p:cNvPr id="62471" name="Picture 7" descr="c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1700213"/>
            <a:ext cx="1695450" cy="1304925"/>
          </a:xfrm>
          <a:prstGeom prst="rect">
            <a:avLst/>
          </a:prstGeom>
          <a:noFill/>
        </p:spPr>
      </p:pic>
      <p:pic>
        <p:nvPicPr>
          <p:cNvPr id="62472" name="Picture 8" descr="jerusale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2060575"/>
            <a:ext cx="1655763" cy="1128713"/>
          </a:xfrm>
          <a:prstGeom prst="rect">
            <a:avLst/>
          </a:prstGeom>
          <a:noFill/>
        </p:spPr>
      </p:pic>
      <p:pic>
        <p:nvPicPr>
          <p:cNvPr id="62473" name="Picture 9" descr="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42186025">
            <a:off x="5235575" y="1423988"/>
            <a:ext cx="144463" cy="265112"/>
          </a:xfrm>
          <a:prstGeom prst="rect">
            <a:avLst/>
          </a:prstGeom>
          <a:noFill/>
        </p:spPr>
      </p:pic>
      <p:pic>
        <p:nvPicPr>
          <p:cNvPr id="62474" name="Picture 10" descr="lef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98876309">
            <a:off x="5434013" y="1673225"/>
            <a:ext cx="153987" cy="261938"/>
          </a:xfrm>
          <a:prstGeom prst="rect">
            <a:avLst/>
          </a:prstGeom>
          <a:noFill/>
        </p:spPr>
      </p:pic>
      <p:pic>
        <p:nvPicPr>
          <p:cNvPr id="62475" name="Picture 11" descr="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2645402">
            <a:off x="5507038" y="981075"/>
            <a:ext cx="144462" cy="265113"/>
          </a:xfrm>
          <a:prstGeom prst="rect">
            <a:avLst/>
          </a:prstGeom>
          <a:noFill/>
        </p:spPr>
      </p:pic>
      <p:pic>
        <p:nvPicPr>
          <p:cNvPr id="62476" name="Picture 12" descr="lef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6952703">
            <a:off x="5641975" y="1223963"/>
            <a:ext cx="153988" cy="261937"/>
          </a:xfrm>
          <a:prstGeom prst="rect">
            <a:avLst/>
          </a:prstGeom>
          <a:noFill/>
        </p:spPr>
      </p:pic>
      <p:pic>
        <p:nvPicPr>
          <p:cNvPr id="62477" name="Picture 13" descr="ein gedi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7900" y="3860800"/>
            <a:ext cx="1090613" cy="1047750"/>
          </a:xfrm>
          <a:prstGeom prst="rect">
            <a:avLst/>
          </a:prstGeom>
          <a:noFill/>
        </p:spPr>
      </p:pic>
      <p:pic>
        <p:nvPicPr>
          <p:cNvPr id="62478" name="Picture 14" descr="desert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51275" y="1989138"/>
            <a:ext cx="1873250" cy="1533525"/>
          </a:xfrm>
          <a:prstGeom prst="rect">
            <a:avLst/>
          </a:prstGeom>
          <a:noFill/>
        </p:spPr>
      </p:pic>
      <p:pic>
        <p:nvPicPr>
          <p:cNvPr id="62479" name="Picture 15" descr="lef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6952703">
            <a:off x="5867400" y="765175"/>
            <a:ext cx="153988" cy="261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6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9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12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15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0"/>
            <a:ext cx="8136904" cy="7017306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כיבוי אורות מילים ולחן: </a:t>
            </a:r>
            <a:r>
              <a:rPr lang="en-US" sz="1600" u="sng" dirty="0" err="1">
                <a:latin typeface="+mn-lt"/>
                <a:cs typeface="+mn-cs"/>
                <a:hlinkClick r:id="rId2"/>
              </a:rPr>
              <a:t>נעמי</a:t>
            </a:r>
            <a:r>
              <a:rPr lang="en-US" sz="1600" u="sng" dirty="0">
                <a:latin typeface="+mn-lt"/>
                <a:cs typeface="+mn-cs"/>
                <a:hlinkClick r:id="rId2"/>
              </a:rPr>
              <a:t> </a:t>
            </a:r>
            <a:r>
              <a:rPr lang="en-US" sz="1600" u="sng" dirty="0" err="1">
                <a:latin typeface="+mn-lt"/>
                <a:cs typeface="+mn-cs"/>
                <a:hlinkClick r:id="rId2"/>
              </a:rPr>
              <a:t>שמר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דרך רב הגדוד הלך אל המדבר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על תהום שבילו פסח וגם עבר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דרך אין קצה לו עד מראש הסלע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קול החצוצרות קרא</a:t>
            </a:r>
            <a:r>
              <a:rPr lang="he-IL" sz="1600" b="1" dirty="0">
                <a:latin typeface="+mn-lt"/>
                <a:cs typeface="+mn-cs"/>
              </a:rPr>
              <a:t>: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 </a:t>
            </a: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ליל בא אל המדבר, ממדורות עשן עולה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וצליל תופים נדם, </a:t>
            </a:r>
            <a:r>
              <a:rPr lang="he-IL" sz="1600" b="1" dirty="0" err="1">
                <a:latin typeface="+mn-lt"/>
                <a:cs typeface="+mn-cs"/>
              </a:rPr>
              <a:t>נדם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על ערבות ניצת ירח, ופניו כדם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שר חייל שירו ברוח מול ההר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הגדוד עייף ינוח במדבר</a:t>
            </a: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שר ותוף עונה לו עד מראש הסלע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קול החצוצרות יקרא</a:t>
            </a:r>
            <a:r>
              <a:rPr lang="he-IL" sz="1600" b="1" dirty="0">
                <a:latin typeface="+mn-lt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KIBUI OROT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 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Derech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rav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g'dud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halach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el </a:t>
            </a:r>
            <a:r>
              <a:rPr lang="en-US" dirty="0" err="1">
                <a:latin typeface="+mn-lt"/>
                <a:cs typeface="+mn-cs"/>
              </a:rPr>
              <a:t>hamidbar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al </a:t>
            </a:r>
            <a:r>
              <a:rPr lang="en-US" dirty="0" err="1">
                <a:latin typeface="+mn-lt"/>
                <a:cs typeface="+mn-cs"/>
              </a:rPr>
              <a:t>tehom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shvilo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pasach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vegam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avar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derech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ein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katzeh</a:t>
            </a:r>
            <a:r>
              <a:rPr lang="en-US" dirty="0">
                <a:latin typeface="+mn-lt"/>
                <a:cs typeface="+mn-cs"/>
              </a:rPr>
              <a:t> lo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ad </a:t>
            </a:r>
            <a:r>
              <a:rPr lang="en-US" dirty="0" err="1">
                <a:latin typeface="+mn-lt"/>
                <a:cs typeface="+mn-cs"/>
              </a:rPr>
              <a:t>merosh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hasel'a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kol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hachatzotzrot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kara</a:t>
            </a:r>
            <a:r>
              <a:rPr lang="en-US" dirty="0">
                <a:latin typeface="+mn-lt"/>
                <a:cs typeface="+mn-cs"/>
              </a:rPr>
              <a:t>: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Layil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el </a:t>
            </a:r>
            <a:r>
              <a:rPr lang="en-US" dirty="0" err="1">
                <a:latin typeface="+mn-lt"/>
                <a:cs typeface="+mn-cs"/>
              </a:rPr>
              <a:t>hamidbar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mimedurot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ashan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oleh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utz'lil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tupim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nadam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nadam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al </a:t>
            </a:r>
            <a:r>
              <a:rPr lang="en-US" dirty="0" err="1">
                <a:latin typeface="+mn-lt"/>
                <a:cs typeface="+mn-cs"/>
              </a:rPr>
              <a:t>aravot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nitzat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yare'ach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ufanav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kadam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Shar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chayal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shiro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baru'ach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mul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hahar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hag'dud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ayef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yanu'ach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bamidbar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shar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vetof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oneh</a:t>
            </a:r>
            <a:r>
              <a:rPr lang="en-US" dirty="0">
                <a:latin typeface="+mn-lt"/>
                <a:cs typeface="+mn-cs"/>
              </a:rPr>
              <a:t> lo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ad </a:t>
            </a:r>
            <a:r>
              <a:rPr lang="en-US" dirty="0" err="1">
                <a:latin typeface="+mn-lt"/>
                <a:cs typeface="+mn-cs"/>
              </a:rPr>
              <a:t>merosh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hasel'a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kol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hachatzotzrot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yikra</a:t>
            </a:r>
            <a:r>
              <a:rPr lang="en-US" dirty="0">
                <a:latin typeface="+mn-lt"/>
                <a:cs typeface="+mn-cs"/>
              </a:rPr>
              <a:t>: 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424936" cy="5661248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ליל בא אל המדבר, ממדורות עשן עולה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וצליל תופים נדם, נדם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על ערבות ניצת ירח, ופניו כדם 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שים שלום על אוהלינו במדבר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על תהום פסע גדודנו גם עבר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שורותיו חשלה עת מראש הסלע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קול החצוצרות יקרא</a:t>
            </a:r>
            <a:r>
              <a:rPr lang="he-IL" sz="1600" b="1" dirty="0">
                <a:latin typeface="+mn-lt"/>
                <a:cs typeface="+mn-cs"/>
              </a:rPr>
              <a:t>: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ליל בא...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Layil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el </a:t>
            </a:r>
            <a:r>
              <a:rPr lang="en-US" dirty="0" err="1">
                <a:latin typeface="+mn-lt"/>
                <a:cs typeface="+mn-cs"/>
              </a:rPr>
              <a:t>hamidbar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mimedurot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ashan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oleh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utz'lil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tupim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nadam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nadam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al </a:t>
            </a:r>
            <a:r>
              <a:rPr lang="en-US" dirty="0" err="1">
                <a:latin typeface="+mn-lt"/>
                <a:cs typeface="+mn-cs"/>
              </a:rPr>
              <a:t>aravot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nitzat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yare'ach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ufanav</a:t>
            </a:r>
            <a:r>
              <a:rPr lang="en-US" dirty="0">
                <a:latin typeface="+mn-lt"/>
                <a:cs typeface="+mn-cs"/>
              </a:rPr>
              <a:t> 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Sim</a:t>
            </a:r>
            <a:r>
              <a:rPr lang="en-US" dirty="0">
                <a:latin typeface="+mn-lt"/>
                <a:cs typeface="+mn-cs"/>
              </a:rPr>
              <a:t> shalom el </a:t>
            </a:r>
            <a:r>
              <a:rPr lang="en-US" dirty="0" err="1">
                <a:latin typeface="+mn-lt"/>
                <a:cs typeface="+mn-cs"/>
              </a:rPr>
              <a:t>oholeinu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bamidbar</a:t>
            </a:r>
            <a:r>
              <a:rPr lang="en-US" dirty="0">
                <a:latin typeface="+mn-lt"/>
                <a:cs typeface="+mn-cs"/>
              </a:rPr>
              <a:t> 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al </a:t>
            </a:r>
            <a:r>
              <a:rPr lang="en-US" dirty="0" err="1">
                <a:latin typeface="+mn-lt"/>
                <a:cs typeface="+mn-cs"/>
              </a:rPr>
              <a:t>tehom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pas'a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g'dudeinu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gam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avar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shurotav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chashelah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et </a:t>
            </a:r>
            <a:r>
              <a:rPr lang="en-US" dirty="0" err="1">
                <a:latin typeface="+mn-lt"/>
                <a:cs typeface="+mn-cs"/>
              </a:rPr>
              <a:t>merosh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hasel'a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kol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hachatzotzrot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yikra</a:t>
            </a:r>
            <a:r>
              <a:rPr lang="en-US" dirty="0">
                <a:latin typeface="+mn-lt"/>
                <a:cs typeface="+mn-cs"/>
              </a:rPr>
              <a:t>: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Layil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</a:t>
            </a:r>
            <a:r>
              <a:rPr lang="en-US" dirty="0">
                <a:latin typeface="+mn-lt"/>
                <a:cs typeface="+mn-cs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8424936" cy="6986528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החגיגה נגמרת מילים ולחן: </a:t>
            </a:r>
            <a:r>
              <a:rPr lang="en-US" sz="1600" u="sng" dirty="0" err="1">
                <a:latin typeface="+mn-lt"/>
                <a:cs typeface="+mn-cs"/>
                <a:hlinkClick r:id="rId2"/>
              </a:rPr>
              <a:t>נעמי</a:t>
            </a:r>
            <a:r>
              <a:rPr lang="en-US" sz="1600" u="sng" dirty="0">
                <a:latin typeface="+mn-lt"/>
                <a:cs typeface="+mn-cs"/>
                <a:hlinkClick r:id="rId2"/>
              </a:rPr>
              <a:t> </a:t>
            </a:r>
            <a:r>
              <a:rPr lang="en-US" sz="1600" u="sng" dirty="0" err="1">
                <a:latin typeface="+mn-lt"/>
                <a:cs typeface="+mn-cs"/>
                <a:hlinkClick r:id="rId2"/>
              </a:rPr>
              <a:t>שמר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dirty="0">
                <a:latin typeface="+mn-lt"/>
                <a:cs typeface="+mn-cs"/>
              </a:rPr>
              <a:t>ולפעמים,  החגיגה נגמרת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כיבוי אורות, החצוצרה אומרת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שלום לכינורות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אשמורת תיכונה נושקת לשלישית </a:t>
            </a:r>
            <a:r>
              <a:rPr lang="he-IL" sz="1600" b="1" dirty="0">
                <a:latin typeface="+mn-lt"/>
                <a:cs typeface="+mn-cs"/>
              </a:rPr>
              <a:t>-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לקום מחר בבוקר ולהתחיל מבראשית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לקום מחר בבוקר עם שיר חדש בלב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לשיר אותו </a:t>
            </a:r>
            <a:r>
              <a:rPr lang="he-IL" sz="1600" b="1" dirty="0" err="1">
                <a:latin typeface="+mn-lt"/>
                <a:cs typeface="+mn-cs"/>
              </a:rPr>
              <a:t>בכח</a:t>
            </a:r>
            <a:r>
              <a:rPr lang="he-IL" sz="1600" b="1" dirty="0">
                <a:latin typeface="+mn-lt"/>
                <a:cs typeface="+mn-cs"/>
              </a:rPr>
              <a:t>, לשיר אותו בכאב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לשמוע חלילים ברוח החופשית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ולהתחיל מבראשית.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מבראשית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את עולמך בבוקר תמיד לברוא</a:t>
            </a:r>
            <a:r>
              <a:rPr lang="he-IL" sz="1600" b="1" dirty="0">
                <a:latin typeface="+mn-lt"/>
                <a:cs typeface="+mn-cs"/>
              </a:rPr>
              <a:t>: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האדמה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העשב וכל המאורות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HACHAGIGA NIGMERET</a:t>
            </a:r>
            <a:endParaRPr lang="en-US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 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Velifamim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hachagiga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nigmeret</a:t>
            </a:r>
            <a:r>
              <a:rPr lang="en-US" dirty="0">
                <a:latin typeface="+mn-lt"/>
                <a:cs typeface="+mn-cs"/>
              </a:rPr>
              <a:t>,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kibui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orot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hachatzotzra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omeret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shalom </a:t>
            </a:r>
            <a:r>
              <a:rPr lang="en-US" dirty="0" err="1">
                <a:latin typeface="+mn-lt"/>
                <a:cs typeface="+mn-cs"/>
              </a:rPr>
              <a:t>lakinorot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Ashmoret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tichona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nosheket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lashlishit</a:t>
            </a:r>
            <a:r>
              <a:rPr lang="en-US" dirty="0">
                <a:latin typeface="+mn-lt"/>
                <a:cs typeface="+mn-cs"/>
              </a:rPr>
              <a:t>,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lakum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machar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baboker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ulehatchil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mibereshit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Chorus: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Lakum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machar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baboker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shir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chadash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balev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lashir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oto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beko'ach</a:t>
            </a:r>
            <a:r>
              <a:rPr lang="en-US" dirty="0">
                <a:latin typeface="+mn-lt"/>
                <a:cs typeface="+mn-cs"/>
              </a:rPr>
              <a:t>,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lashir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oto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biche'ev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Lishmo'a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chalilim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baru'ach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hachofshit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ulehatchil</a:t>
            </a:r>
            <a:r>
              <a:rPr lang="en-US" dirty="0">
                <a:latin typeface="+mn-lt"/>
                <a:cs typeface="+mn-cs"/>
              </a:rPr>
              <a:t> - </a:t>
            </a:r>
            <a:r>
              <a:rPr lang="en-US" dirty="0" err="1">
                <a:latin typeface="+mn-lt"/>
                <a:cs typeface="+mn-cs"/>
              </a:rPr>
              <a:t>mibereshit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Mibereshit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et </a:t>
            </a:r>
            <a:r>
              <a:rPr lang="en-US" dirty="0" err="1">
                <a:latin typeface="+mn-lt"/>
                <a:cs typeface="+mn-cs"/>
              </a:rPr>
              <a:t>olamcha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baboker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tamid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livro</a:t>
            </a:r>
            <a:r>
              <a:rPr lang="en-US" dirty="0">
                <a:latin typeface="+mn-lt"/>
                <a:cs typeface="+mn-cs"/>
              </a:rPr>
              <a:t>: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ha'adama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ha'esev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vechol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hame'orot</a:t>
            </a:r>
            <a:endParaRPr lang="he-IL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424936" cy="7232749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ואז מן העפר</a:t>
            </a:r>
            <a:r>
              <a:rPr lang="he-IL" sz="1600" b="1" dirty="0">
                <a:latin typeface="+mn-lt"/>
                <a:cs typeface="+mn-cs"/>
              </a:rPr>
              <a:t>, </a:t>
            </a:r>
            <a:r>
              <a:rPr lang="he-IL" sz="1600" dirty="0">
                <a:latin typeface="+mn-lt"/>
                <a:cs typeface="+mn-cs"/>
              </a:rPr>
              <a:t>בצלם אנשים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לקום מחר בבוקר ולהתחיל מבראשית</a:t>
            </a:r>
            <a:r>
              <a:rPr lang="he-IL" sz="1600" b="1" dirty="0">
                <a:latin typeface="+mn-lt"/>
                <a:cs typeface="+mn-cs"/>
              </a:rPr>
              <a:t>.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לקום מחר בבוקר...</a:t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גם אצלך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החגיגה נגמרת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ובחצות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הביתה את הדרך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קשה לך למצוא</a:t>
            </a: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מתוך החשכה אנחנו מבקשים </a:t>
            </a:r>
            <a:r>
              <a:rPr lang="he-IL" sz="1600" b="1" dirty="0">
                <a:latin typeface="+mn-lt"/>
                <a:cs typeface="+mn-cs"/>
              </a:rPr>
              <a:t>-</a:t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latin typeface="+mn-lt"/>
                <a:cs typeface="+mn-cs"/>
              </a:rPr>
              <a:t>לקום מחר בבוקר ולהתחיל מבראשית</a:t>
            </a:r>
            <a:r>
              <a:rPr lang="he-IL" sz="1600" b="1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>לקום מחר בבוקר...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ve'az</a:t>
            </a:r>
            <a:r>
              <a:rPr lang="en-US" dirty="0">
                <a:latin typeface="+mn-lt"/>
                <a:cs typeface="+mn-cs"/>
              </a:rPr>
              <a:t> min </a:t>
            </a:r>
            <a:r>
              <a:rPr lang="en-US" dirty="0" err="1">
                <a:latin typeface="+mn-lt"/>
                <a:cs typeface="+mn-cs"/>
              </a:rPr>
              <a:t>he'afar</a:t>
            </a:r>
            <a:r>
              <a:rPr lang="en-US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b'tzelem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anashim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lakum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machar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baboker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ulehatchil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mibereshit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Chorus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Gam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etzlechah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hachagiga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nigmeret</a:t>
            </a:r>
            <a:r>
              <a:rPr lang="en-US" dirty="0">
                <a:latin typeface="+mn-lt"/>
                <a:cs typeface="+mn-cs"/>
              </a:rPr>
              <a:t>,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uvachatzot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habaita</a:t>
            </a:r>
            <a:r>
              <a:rPr lang="en-US" dirty="0">
                <a:latin typeface="+mn-lt"/>
                <a:cs typeface="+mn-cs"/>
              </a:rPr>
              <a:t> el </a:t>
            </a:r>
            <a:r>
              <a:rPr lang="en-US" dirty="0" err="1">
                <a:latin typeface="+mn-lt"/>
                <a:cs typeface="+mn-cs"/>
              </a:rPr>
              <a:t>haderech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kasheh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lecha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limtzoh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Mitoch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hachashecha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anachnu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mevakshim</a:t>
            </a:r>
            <a:r>
              <a:rPr lang="en-US" dirty="0">
                <a:latin typeface="+mn-lt"/>
                <a:cs typeface="+mn-cs"/>
              </a:rPr>
              <a:t> -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lakum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machar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baboker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ulehatchil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mibereshit</a:t>
            </a:r>
            <a:r>
              <a:rPr lang="en-US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20688"/>
            <a:ext cx="8495928" cy="5112568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היינו גולשים במדרון</a:t>
            </a:r>
            <a:r>
              <a:rPr lang="he-IL" b="1" dirty="0">
                <a:latin typeface="+mn-lt"/>
                <a:cs typeface="+mn-cs"/>
              </a:rPr>
              <a:t/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היינו שוטפים עם הרוח</a:t>
            </a:r>
            <a:r>
              <a:rPr lang="he-IL" b="1" dirty="0">
                <a:latin typeface="+mn-lt"/>
                <a:cs typeface="+mn-cs"/>
              </a:rPr>
              <a:t/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שותקים בחדוות תימהון</a:t>
            </a:r>
            <a:r>
              <a:rPr lang="he-IL" b="1" dirty="0">
                <a:latin typeface="+mn-lt"/>
                <a:cs typeface="+mn-cs"/>
              </a:rPr>
              <a:t>...</a:t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ונושקים זה לזו לקינוח</a:t>
            </a:r>
            <a:r>
              <a:rPr lang="he-IL" b="1" dirty="0">
                <a:latin typeface="+mn-lt"/>
                <a:cs typeface="+mn-cs"/>
              </a:rPr>
              <a:t/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אך את לא נמצאת לצידי</a:t>
            </a:r>
            <a:r>
              <a:rPr lang="he-IL" b="1" dirty="0">
                <a:latin typeface="+mn-lt"/>
                <a:cs typeface="+mn-cs"/>
              </a:rPr>
              <a:t/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ורק המקלע בידי</a:t>
            </a:r>
            <a:r>
              <a:rPr lang="he-IL" b="1" dirty="0">
                <a:latin typeface="+mn-lt"/>
                <a:cs typeface="+mn-cs"/>
              </a:rPr>
              <a:t/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נשבעתי אבנה לך ארמון</a:t>
            </a:r>
            <a:r>
              <a:rPr lang="he-IL" b="1" dirty="0">
                <a:latin typeface="+mn-lt"/>
                <a:cs typeface="+mn-cs"/>
              </a:rPr>
              <a:t/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ארמון במלכות החרמון</a:t>
            </a:r>
            <a:r>
              <a:rPr lang="he-IL" b="1" dirty="0">
                <a:latin typeface="+mn-lt"/>
                <a:cs typeface="+mn-cs"/>
              </a:rPr>
              <a:t>...</a:t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>
                <a:latin typeface="+mn-lt"/>
                <a:cs typeface="+mn-cs"/>
              </a:rPr>
              <a:t>לו היית לידי...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Hayinu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golshim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bamidron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Hayinu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shotfim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haru'ach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Shotkim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bechedvat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timahon</a:t>
            </a:r>
            <a:r>
              <a:rPr lang="en-US" dirty="0">
                <a:latin typeface="+mn-lt"/>
                <a:cs typeface="+mn-cs"/>
              </a:rPr>
              <a:t> -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Venoshkim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ze</a:t>
            </a:r>
            <a:r>
              <a:rPr lang="en-US" dirty="0">
                <a:latin typeface="+mn-lt"/>
                <a:cs typeface="+mn-cs"/>
              </a:rPr>
              <a:t> la </a:t>
            </a:r>
            <a:r>
              <a:rPr lang="en-US" dirty="0" err="1">
                <a:latin typeface="+mn-lt"/>
                <a:cs typeface="+mn-cs"/>
              </a:rPr>
              <a:t>zu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le'kinu'ach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Ach at lo </a:t>
            </a:r>
            <a:r>
              <a:rPr lang="en-US" dirty="0" err="1">
                <a:latin typeface="+mn-lt"/>
                <a:cs typeface="+mn-cs"/>
              </a:rPr>
              <a:t>nimtzet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le'tzidi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Verak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hamikla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beyadi</a:t>
            </a:r>
            <a:r>
              <a:rPr lang="en-US" dirty="0">
                <a:latin typeface="+mn-lt"/>
                <a:cs typeface="+mn-cs"/>
              </a:rPr>
              <a:t>,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Nishbati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evne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lach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armon</a:t>
            </a:r>
            <a:r>
              <a:rPr lang="en-US" dirty="0">
                <a:latin typeface="+mn-lt"/>
                <a:cs typeface="+mn-cs"/>
              </a:rPr>
              <a:t>,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 err="1">
                <a:latin typeface="+mn-lt"/>
                <a:cs typeface="+mn-cs"/>
              </a:rPr>
              <a:t>Armon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bemalchut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hachermon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en-US" b="1" dirty="0">
                <a:latin typeface="+mn-lt"/>
                <a:cs typeface="+mn-cs"/>
              </a:rPr>
              <a:t>Chorus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 descr="Nor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1163" y="333375"/>
            <a:ext cx="5421312" cy="6121400"/>
          </a:xfrm>
          <a:prstGeom prst="rect">
            <a:avLst/>
          </a:prstGeom>
          <a:noFill/>
        </p:spPr>
      </p:pic>
      <p:pic>
        <p:nvPicPr>
          <p:cNvPr id="51205" name="Picture 5" descr="חרמון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404813"/>
            <a:ext cx="1096962" cy="954087"/>
          </a:xfrm>
          <a:prstGeom prst="rect">
            <a:avLst/>
          </a:prstGeom>
          <a:noFill/>
        </p:spPr>
      </p:pic>
      <p:pic>
        <p:nvPicPr>
          <p:cNvPr id="51206" name="Picture 6" descr="bea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8088" y="1446213"/>
            <a:ext cx="1517650" cy="1471612"/>
          </a:xfrm>
          <a:prstGeom prst="rect">
            <a:avLst/>
          </a:prstGeom>
          <a:noFill/>
        </p:spPr>
      </p:pic>
      <p:pic>
        <p:nvPicPr>
          <p:cNvPr id="51207" name="Picture 7" descr="righ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8457878">
            <a:off x="5064126" y="344487"/>
            <a:ext cx="144462" cy="265113"/>
          </a:xfrm>
          <a:prstGeom prst="rect">
            <a:avLst/>
          </a:prstGeom>
          <a:noFill/>
        </p:spPr>
      </p:pic>
      <p:pic>
        <p:nvPicPr>
          <p:cNvPr id="51208" name="Picture 8" descr="lef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9700" y="620713"/>
            <a:ext cx="261938" cy="153987"/>
          </a:xfrm>
          <a:prstGeom prst="rect">
            <a:avLst/>
          </a:prstGeom>
          <a:noFill/>
        </p:spPr>
      </p:pic>
      <p:pic>
        <p:nvPicPr>
          <p:cNvPr id="51209" name="Picture 9" descr="righ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7702458">
            <a:off x="4468813" y="617538"/>
            <a:ext cx="144462" cy="265112"/>
          </a:xfrm>
          <a:prstGeom prst="rect">
            <a:avLst/>
          </a:prstGeom>
          <a:noFill/>
        </p:spPr>
      </p:pic>
      <p:pic>
        <p:nvPicPr>
          <p:cNvPr id="51210" name="Picture 10" descr="lef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36442808">
            <a:off x="4841875" y="730250"/>
            <a:ext cx="153988" cy="261938"/>
          </a:xfrm>
          <a:prstGeom prst="rect">
            <a:avLst/>
          </a:prstGeom>
          <a:noFill/>
        </p:spPr>
      </p:pic>
      <p:pic>
        <p:nvPicPr>
          <p:cNvPr id="51211" name="Picture 11" descr="righ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7881821">
            <a:off x="4006850" y="920750"/>
            <a:ext cx="144463" cy="265113"/>
          </a:xfrm>
          <a:prstGeom prst="rect">
            <a:avLst/>
          </a:prstGeom>
          <a:noFill/>
        </p:spPr>
      </p:pic>
      <p:pic>
        <p:nvPicPr>
          <p:cNvPr id="51212" name="Picture 12" descr="lef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36350325">
            <a:off x="4410075" y="989013"/>
            <a:ext cx="153987" cy="261938"/>
          </a:xfrm>
          <a:prstGeom prst="rect">
            <a:avLst/>
          </a:prstGeom>
          <a:noFill/>
        </p:spPr>
      </p:pic>
      <p:pic>
        <p:nvPicPr>
          <p:cNvPr id="51213" name="Picture 13" descr="righ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7443218">
            <a:off x="3575051" y="1208087"/>
            <a:ext cx="144462" cy="265113"/>
          </a:xfrm>
          <a:prstGeom prst="rect">
            <a:avLst/>
          </a:prstGeom>
          <a:noFill/>
        </p:spPr>
      </p:pic>
      <p:pic>
        <p:nvPicPr>
          <p:cNvPr id="51214" name="Picture 14" descr="lef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36274944">
            <a:off x="3978275" y="1257300"/>
            <a:ext cx="153988" cy="261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1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8640"/>
            <a:ext cx="8495928" cy="5509200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u="sng" dirty="0">
                <a:latin typeface="+mn-lt"/>
                <a:cs typeface="+mn-cs"/>
              </a:rPr>
              <a:t>לילה בחוף אכזיב  </a:t>
            </a:r>
            <a:r>
              <a:rPr lang="he-IL" sz="1600" b="1" dirty="0">
                <a:latin typeface="+mn-lt"/>
                <a:cs typeface="+mn-cs"/>
              </a:rPr>
              <a:t>מילים ולחן: </a:t>
            </a:r>
            <a:r>
              <a:rPr lang="en-US" sz="1600" u="sng" dirty="0">
                <a:latin typeface="+mn-lt"/>
                <a:cs typeface="+mn-cs"/>
                <a:hlinkClick r:id="rId2"/>
              </a:rPr>
              <a:t>נעמי </a:t>
            </a:r>
            <a:r>
              <a:rPr lang="en-US" sz="1600" u="sng" dirty="0" err="1">
                <a:latin typeface="+mn-lt"/>
                <a:cs typeface="+mn-cs"/>
                <a:hlinkClick r:id="rId2"/>
              </a:rPr>
              <a:t>שמר</a:t>
            </a:r>
            <a:endParaRPr lang="he-IL" sz="1600" u="sng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latin typeface="+mn-lt"/>
                <a:cs typeface="+mn-cs"/>
              </a:rPr>
              <a:t/>
            </a:r>
            <a:br>
              <a:rPr lang="he-IL" sz="1600" b="1" dirty="0">
                <a:latin typeface="+mn-lt"/>
                <a:cs typeface="+mn-cs"/>
              </a:rPr>
            </a:br>
            <a:r>
              <a:rPr lang="he-IL" dirty="0">
                <a:latin typeface="+mn-lt"/>
                <a:cs typeface="+mn-cs"/>
              </a:rPr>
              <a:t>הרוח והחושך והמים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>
                <a:latin typeface="+mn-lt"/>
                <a:cs typeface="+mn-cs"/>
              </a:rPr>
              <a:t/>
            </a:r>
            <a:br>
              <a:rPr lang="he-IL" b="1" dirty="0">
                <a:latin typeface="+mn-lt"/>
                <a:cs typeface="+mn-cs"/>
              </a:rPr>
            </a:br>
            <a:r>
              <a:rPr lang="he-IL" dirty="0">
                <a:latin typeface="+mn-lt"/>
                <a:cs typeface="+mn-cs"/>
              </a:rPr>
              <a:t>זוכרים מליל אתמול את צעדך</a:t>
            </a:r>
            <a:r>
              <a:rPr lang="he-IL" b="1" dirty="0">
                <a:latin typeface="+mn-lt"/>
                <a:cs typeface="+mn-cs"/>
              </a:rPr>
              <a:t/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הקצף שמחה את עקבותייך</a:t>
            </a:r>
            <a:r>
              <a:rPr lang="he-IL" b="1" dirty="0">
                <a:latin typeface="+mn-lt"/>
                <a:cs typeface="+mn-cs"/>
              </a:rPr>
              <a:t/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יודע שהיית כאן לבדך</a:t>
            </a:r>
            <a:r>
              <a:rPr lang="he-IL" b="1" dirty="0">
                <a:latin typeface="+mn-lt"/>
                <a:cs typeface="+mn-cs"/>
              </a:rPr>
              <a:t/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>
                <a:latin typeface="+mn-lt"/>
                <a:cs typeface="+mn-cs"/>
              </a:rPr>
              <a:t>אני כעיוור אחרייך הולך</a:t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>
                <a:latin typeface="+mn-lt"/>
                <a:cs typeface="+mn-cs"/>
              </a:rPr>
              <a:t>רוח בחושך נושקת לפני המים</a:t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>
                <a:latin typeface="+mn-lt"/>
                <a:cs typeface="+mn-cs"/>
              </a:rPr>
              <a:t>שוב לא יאיר אלי בחוף בעברך</a:t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>
                <a:latin typeface="+mn-lt"/>
                <a:cs typeface="+mn-cs"/>
              </a:rPr>
              <a:t>צחור החבצלת בשחור שערך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  <a:cs typeface="+mn-cs"/>
              </a:rPr>
              <a:t>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latin typeface="+mn-lt"/>
                <a:cs typeface="+mn-cs"/>
              </a:rPr>
              <a:t>LAILA BECHOF ACHZIV</a:t>
            </a:r>
            <a:endParaRPr lang="en-US" sz="2000" u="sng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  <a:cs typeface="+mn-cs"/>
              </a:rPr>
              <a:t> </a:t>
            </a: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Haruach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ve'hachosech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ve'hamaim</a:t>
            </a: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Zochrim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mileil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etmol</a:t>
            </a:r>
            <a:r>
              <a:rPr lang="en-US" sz="2000" dirty="0">
                <a:latin typeface="+mn-lt"/>
                <a:cs typeface="+mn-cs"/>
              </a:rPr>
              <a:t> et </a:t>
            </a:r>
            <a:r>
              <a:rPr lang="en-US" sz="2000" dirty="0" err="1">
                <a:latin typeface="+mn-lt"/>
                <a:cs typeface="+mn-cs"/>
              </a:rPr>
              <a:t>tza'adech</a:t>
            </a: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Haketzef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shemacha</a:t>
            </a:r>
            <a:r>
              <a:rPr lang="en-US" sz="2000" dirty="0">
                <a:latin typeface="+mn-lt"/>
                <a:cs typeface="+mn-cs"/>
              </a:rPr>
              <a:t> et </a:t>
            </a:r>
            <a:r>
              <a:rPr lang="en-US" sz="2000" dirty="0" err="1">
                <a:latin typeface="+mn-lt"/>
                <a:cs typeface="+mn-cs"/>
              </a:rPr>
              <a:t>ikvotaich</a:t>
            </a: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Yode'a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she'hait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kan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levadech</a:t>
            </a: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 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+mn-lt"/>
                <a:cs typeface="+mn-cs"/>
              </a:rPr>
              <a:t>Ani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keiver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acharaich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holech</a:t>
            </a:r>
            <a:endParaRPr lang="en-US" sz="20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+mn-lt"/>
                <a:cs typeface="+mn-cs"/>
              </a:rPr>
              <a:t>Ruach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bachoshech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nosheket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lifnei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hamaim</a:t>
            </a:r>
            <a:endParaRPr lang="en-US" sz="20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+mn-lt"/>
                <a:cs typeface="+mn-cs"/>
              </a:rPr>
              <a:t>Shuv</a:t>
            </a:r>
            <a:r>
              <a:rPr lang="en-US" sz="2000" b="1" dirty="0">
                <a:latin typeface="+mn-lt"/>
                <a:cs typeface="+mn-cs"/>
              </a:rPr>
              <a:t> lo </a:t>
            </a:r>
            <a:r>
              <a:rPr lang="en-US" sz="2000" b="1" dirty="0" err="1">
                <a:latin typeface="+mn-lt"/>
                <a:cs typeface="+mn-cs"/>
              </a:rPr>
              <a:t>yair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elai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bachof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beovrech</a:t>
            </a:r>
            <a:endParaRPr lang="en-US" sz="20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+mn-lt"/>
                <a:cs typeface="+mn-cs"/>
              </a:rPr>
              <a:t>Tzchor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hachavatzelet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bishchor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se'arech</a:t>
            </a:r>
            <a:endParaRPr lang="en-US" sz="2000" b="1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>
                <a:latin typeface="+mn-lt"/>
                <a:cs typeface="+mn-cs"/>
              </a:rPr>
              <a:t/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8640"/>
            <a:ext cx="8280920" cy="6186309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j-lt"/>
                <a:cs typeface="+mn-cs"/>
              </a:rPr>
              <a:t>המים והרוח והחושך</a:t>
            </a:r>
            <a:r>
              <a:rPr lang="he-IL" b="1" dirty="0">
                <a:latin typeface="+mj-lt"/>
                <a:cs typeface="+mn-cs"/>
              </a:rPr>
              <a:t/>
            </a:r>
            <a:br>
              <a:rPr lang="he-IL" b="1" dirty="0">
                <a:latin typeface="+mj-lt"/>
                <a:cs typeface="+mn-cs"/>
              </a:rPr>
            </a:br>
            <a:endParaRPr lang="en-US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j-lt"/>
                <a:cs typeface="+mn-cs"/>
              </a:rPr>
              <a:t>אמרו לי שעברת כאן יחפה</a:t>
            </a:r>
            <a:r>
              <a:rPr lang="he-IL" b="1" dirty="0">
                <a:latin typeface="+mj-lt"/>
                <a:cs typeface="+mn-cs"/>
              </a:rPr>
              <a:t/>
            </a:r>
            <a:br>
              <a:rPr lang="he-IL" b="1" dirty="0">
                <a:latin typeface="+mj-lt"/>
                <a:cs typeface="+mn-cs"/>
              </a:rPr>
            </a:br>
            <a:endParaRPr lang="en-US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j-lt"/>
                <a:cs typeface="+mn-cs"/>
              </a:rPr>
              <a:t>מדוע לא הייתי כאן ללחוש לך</a:t>
            </a:r>
            <a:r>
              <a:rPr lang="he-IL" b="1" dirty="0">
                <a:latin typeface="+mj-lt"/>
                <a:cs typeface="+mn-cs"/>
              </a:rPr>
              <a:t/>
            </a:r>
            <a:br>
              <a:rPr lang="he-IL" b="1" dirty="0">
                <a:latin typeface="+mj-lt"/>
                <a:cs typeface="+mn-cs"/>
              </a:rPr>
            </a:br>
            <a:endParaRPr lang="en-US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j-lt"/>
                <a:cs typeface="+mn-cs"/>
              </a:rPr>
              <a:t>חכי לי נעצבת ויפה</a:t>
            </a:r>
            <a:r>
              <a:rPr lang="he-IL" b="1" dirty="0">
                <a:latin typeface="+mj-lt"/>
                <a:cs typeface="+mn-cs"/>
              </a:rPr>
              <a:t/>
            </a:r>
            <a:br>
              <a:rPr lang="he-IL" b="1" dirty="0">
                <a:latin typeface="+mj-lt"/>
                <a:cs typeface="+mn-cs"/>
              </a:rPr>
            </a:br>
            <a:endParaRPr lang="en-US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>
                <a:latin typeface="+mj-lt"/>
                <a:cs typeface="+mn-cs"/>
              </a:rPr>
              <a:t>אני כעיוור אחרייך הולך...</a:t>
            </a:r>
            <a:br>
              <a:rPr lang="he-IL" b="1" dirty="0">
                <a:latin typeface="+mj-lt"/>
                <a:cs typeface="+mn-cs"/>
              </a:rPr>
            </a:br>
            <a:endParaRPr lang="en-US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j-lt"/>
                <a:cs typeface="+mn-cs"/>
              </a:rPr>
              <a:t>החושך והמים והרוח</a:t>
            </a:r>
            <a:r>
              <a:rPr lang="he-IL" b="1" dirty="0">
                <a:latin typeface="+mj-lt"/>
                <a:cs typeface="+mn-cs"/>
              </a:rPr>
              <a:t/>
            </a:r>
            <a:br>
              <a:rPr lang="he-IL" b="1" dirty="0">
                <a:latin typeface="+mj-lt"/>
                <a:cs typeface="+mn-cs"/>
              </a:rPr>
            </a:br>
            <a:endParaRPr lang="en-US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j-lt"/>
                <a:cs typeface="+mn-cs"/>
              </a:rPr>
              <a:t>עונים לי בחידה שאין לה סוף</a:t>
            </a:r>
            <a:r>
              <a:rPr lang="he-IL" b="1" dirty="0">
                <a:latin typeface="+mj-lt"/>
                <a:cs typeface="+mn-cs"/>
              </a:rPr>
              <a:t/>
            </a:r>
            <a:br>
              <a:rPr lang="he-IL" b="1" dirty="0">
                <a:latin typeface="+mj-lt"/>
                <a:cs typeface="+mn-cs"/>
              </a:rPr>
            </a:br>
            <a:endParaRPr lang="en-US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j-lt"/>
                <a:cs typeface="+mn-cs"/>
              </a:rPr>
              <a:t>הו מה הם הקולות אשר קראו לך</a:t>
            </a:r>
            <a:r>
              <a:rPr lang="he-IL" b="1" dirty="0">
                <a:latin typeface="+mj-lt"/>
                <a:cs typeface="+mn-cs"/>
              </a:rPr>
              <a:t/>
            </a:r>
            <a:br>
              <a:rPr lang="he-IL" b="1" dirty="0">
                <a:latin typeface="+mj-lt"/>
                <a:cs typeface="+mn-cs"/>
              </a:rPr>
            </a:br>
            <a:endParaRPr lang="en-US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j-lt"/>
                <a:cs typeface="+mn-cs"/>
              </a:rPr>
              <a:t>בלילה בלי ירח אל החוף</a:t>
            </a:r>
            <a:r>
              <a:rPr lang="he-IL" b="1" dirty="0">
                <a:latin typeface="+mj-lt"/>
                <a:cs typeface="+mn-cs"/>
              </a:rPr>
              <a:t/>
            </a:r>
            <a:br>
              <a:rPr lang="he-IL" b="1" dirty="0">
                <a:latin typeface="+mj-lt"/>
                <a:cs typeface="+mn-cs"/>
              </a:rPr>
            </a:br>
            <a:endParaRPr lang="en-US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>
                <a:latin typeface="+mj-lt"/>
                <a:cs typeface="+mn-cs"/>
              </a:rPr>
              <a:t/>
            </a:r>
            <a:br>
              <a:rPr lang="he-IL" b="1" dirty="0">
                <a:latin typeface="+mj-lt"/>
                <a:cs typeface="+mn-cs"/>
              </a:rPr>
            </a:br>
            <a:r>
              <a:rPr lang="he-IL" b="1" dirty="0">
                <a:latin typeface="+mj-lt"/>
                <a:cs typeface="+mn-cs"/>
              </a:rPr>
              <a:t>אני כעיוור אחרייך הולך...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atin typeface="+mj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Hamaim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veharuach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vehachoshech</a:t>
            </a: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Amru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li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she'avart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kan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yechefa</a:t>
            </a: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Madua</a:t>
            </a:r>
            <a:r>
              <a:rPr lang="en-US" sz="2000" dirty="0">
                <a:latin typeface="+mn-lt"/>
                <a:cs typeface="+mn-cs"/>
              </a:rPr>
              <a:t> lo </a:t>
            </a:r>
            <a:r>
              <a:rPr lang="en-US" sz="2000" dirty="0" err="1">
                <a:latin typeface="+mn-lt"/>
                <a:cs typeface="+mn-cs"/>
              </a:rPr>
              <a:t>haiti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kan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lilchosh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lach</a:t>
            </a: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Chaki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li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ne'etzevet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veyafa</a:t>
            </a: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 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+mn-lt"/>
                <a:cs typeface="+mn-cs"/>
              </a:rPr>
              <a:t>Ani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keiver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acharaich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holech</a:t>
            </a:r>
            <a:r>
              <a:rPr lang="en-US" sz="2000" b="1" dirty="0">
                <a:latin typeface="+mn-lt"/>
                <a:cs typeface="+mn-cs"/>
              </a:rPr>
              <a:t>...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 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Hachoshech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vehamaim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veharuach</a:t>
            </a: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Onim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li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bechida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she'ein</a:t>
            </a:r>
            <a:r>
              <a:rPr lang="en-US" sz="2000" dirty="0">
                <a:latin typeface="+mn-lt"/>
                <a:cs typeface="+mn-cs"/>
              </a:rPr>
              <a:t> la </a:t>
            </a:r>
            <a:r>
              <a:rPr lang="en-US" sz="2000" dirty="0" err="1">
                <a:latin typeface="+mn-lt"/>
                <a:cs typeface="+mn-cs"/>
              </a:rPr>
              <a:t>sof</a:t>
            </a: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Ho ma hem </a:t>
            </a:r>
            <a:r>
              <a:rPr lang="en-US" sz="2000" dirty="0" err="1">
                <a:latin typeface="+mn-lt"/>
                <a:cs typeface="+mn-cs"/>
              </a:rPr>
              <a:t>hakolot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asher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kar'u</a:t>
            </a:r>
            <a:r>
              <a:rPr lang="en-US" sz="2000" dirty="0">
                <a:latin typeface="+mn-lt"/>
                <a:cs typeface="+mn-cs"/>
              </a:rPr>
              <a:t> la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Belaila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bli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yareach</a:t>
            </a:r>
            <a:r>
              <a:rPr lang="en-US" sz="2000" dirty="0">
                <a:latin typeface="+mn-lt"/>
                <a:cs typeface="+mn-cs"/>
              </a:rPr>
              <a:t> el </a:t>
            </a:r>
            <a:r>
              <a:rPr lang="en-US" sz="2000" dirty="0" err="1">
                <a:latin typeface="+mn-lt"/>
                <a:cs typeface="+mn-cs"/>
              </a:rPr>
              <a:t>hachof</a:t>
            </a: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 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+mn-lt"/>
                <a:cs typeface="+mn-cs"/>
              </a:rPr>
              <a:t>Ani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keiver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acharaich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holech</a:t>
            </a:r>
            <a:r>
              <a:rPr lang="en-US" b="1" dirty="0">
                <a:latin typeface="+mn-lt"/>
                <a:cs typeface="+mn-cs"/>
              </a:rPr>
              <a:t>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9" name="Picture 5" descr="Nor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1163" y="333375"/>
            <a:ext cx="5421312" cy="6121400"/>
          </a:xfrm>
          <a:prstGeom prst="rect">
            <a:avLst/>
          </a:prstGeom>
          <a:noFill/>
        </p:spPr>
      </p:pic>
      <p:pic>
        <p:nvPicPr>
          <p:cNvPr id="52230" name="Picture 6" descr="חרמון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404813"/>
            <a:ext cx="1096962" cy="954087"/>
          </a:xfrm>
          <a:prstGeom prst="rect">
            <a:avLst/>
          </a:prstGeom>
          <a:noFill/>
        </p:spPr>
      </p:pic>
      <p:pic>
        <p:nvPicPr>
          <p:cNvPr id="52231" name="Picture 7" descr="bea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8088" y="1446213"/>
            <a:ext cx="1517650" cy="1471612"/>
          </a:xfrm>
          <a:prstGeom prst="rect">
            <a:avLst/>
          </a:prstGeom>
          <a:noFill/>
        </p:spPr>
      </p:pic>
      <p:pic>
        <p:nvPicPr>
          <p:cNvPr id="52232" name="Picture 8" descr="righ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0969153">
            <a:off x="4024313" y="2503488"/>
            <a:ext cx="144462" cy="265112"/>
          </a:xfrm>
          <a:prstGeom prst="rect">
            <a:avLst/>
          </a:prstGeom>
          <a:noFill/>
        </p:spPr>
      </p:pic>
      <p:pic>
        <p:nvPicPr>
          <p:cNvPr id="52233" name="Picture 9" descr="lef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49402760">
            <a:off x="4338638" y="2357438"/>
            <a:ext cx="153987" cy="261937"/>
          </a:xfrm>
          <a:prstGeom prst="rect">
            <a:avLst/>
          </a:prstGeom>
          <a:noFill/>
        </p:spPr>
      </p:pic>
      <p:pic>
        <p:nvPicPr>
          <p:cNvPr id="52234" name="Picture 10" descr="righ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0969153">
            <a:off x="4560887" y="2647951"/>
            <a:ext cx="144463" cy="265112"/>
          </a:xfrm>
          <a:prstGeom prst="rect">
            <a:avLst/>
          </a:prstGeom>
          <a:noFill/>
        </p:spPr>
      </p:pic>
      <p:pic>
        <p:nvPicPr>
          <p:cNvPr id="52235" name="Picture 11" descr="lef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49402760">
            <a:off x="4841875" y="2438400"/>
            <a:ext cx="153988" cy="261938"/>
          </a:xfrm>
          <a:prstGeom prst="rect">
            <a:avLst/>
          </a:prstGeom>
          <a:noFill/>
        </p:spPr>
      </p:pic>
      <p:pic>
        <p:nvPicPr>
          <p:cNvPr id="52236" name="Picture 12" descr="righ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0470059">
            <a:off x="5064125" y="2720975"/>
            <a:ext cx="144463" cy="265113"/>
          </a:xfrm>
          <a:prstGeom prst="rect">
            <a:avLst/>
          </a:prstGeom>
          <a:noFill/>
        </p:spPr>
      </p:pic>
      <p:pic>
        <p:nvPicPr>
          <p:cNvPr id="52237" name="Picture 13" descr="lef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48897612">
            <a:off x="5346700" y="2511425"/>
            <a:ext cx="153988" cy="261938"/>
          </a:xfrm>
          <a:prstGeom prst="rect">
            <a:avLst/>
          </a:prstGeom>
          <a:noFill/>
        </p:spPr>
      </p:pic>
      <p:pic>
        <p:nvPicPr>
          <p:cNvPr id="52238" name="Picture 14" descr="Sail boat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725" y="1916113"/>
            <a:ext cx="1366838" cy="1217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10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8640"/>
            <a:ext cx="7992888" cy="6840760"/>
          </a:xfrm>
          <a:prstGeom prst="rect">
            <a:avLst/>
          </a:prstGeom>
          <a:noFill/>
        </p:spPr>
        <p:txBody>
          <a:bodyPr numCol="2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u="sng" dirty="0">
                <a:latin typeface="+mn-lt"/>
                <a:cs typeface="+mn-cs"/>
              </a:rPr>
              <a:t>היו לילות</a:t>
            </a:r>
            <a:r>
              <a:rPr lang="he-IL" b="1" dirty="0">
                <a:latin typeface="+mn-lt"/>
                <a:cs typeface="+mn-cs"/>
              </a:rPr>
              <a:t>   </a:t>
            </a:r>
            <a:r>
              <a:rPr lang="he-IL" sz="1400" b="1" dirty="0">
                <a:latin typeface="+mn-lt"/>
                <a:cs typeface="+mn-cs"/>
              </a:rPr>
              <a:t>מילים: יעקב </a:t>
            </a:r>
            <a:r>
              <a:rPr lang="he-IL" sz="1400" b="1" dirty="0" err="1">
                <a:latin typeface="+mn-lt"/>
                <a:cs typeface="+mn-cs"/>
              </a:rPr>
              <a:t>אורלנד</a:t>
            </a:r>
            <a:r>
              <a:rPr lang="he-IL" sz="1400" b="1" u="sng" dirty="0">
                <a:latin typeface="+mn-lt"/>
                <a:cs typeface="+mn-cs"/>
              </a:rPr>
              <a:t> </a:t>
            </a:r>
            <a:r>
              <a:rPr lang="he-IL" sz="1400" b="1" dirty="0">
                <a:latin typeface="+mn-lt"/>
                <a:cs typeface="+mn-cs"/>
              </a:rPr>
              <a:t>לחן: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מרדכי</a:t>
            </a:r>
            <a:r>
              <a:rPr lang="en-US" sz="1400" u="sng" dirty="0">
                <a:latin typeface="+mn-lt"/>
                <a:cs typeface="+mn-cs"/>
                <a:hlinkClick r:id="rId2"/>
              </a:rPr>
              <a:t> </a:t>
            </a:r>
            <a:r>
              <a:rPr lang="en-US" sz="1400" u="sng" dirty="0" err="1">
                <a:latin typeface="+mn-lt"/>
                <a:cs typeface="+mn-cs"/>
                <a:hlinkClick r:id="rId2"/>
              </a:rPr>
              <a:t>זעירא</a:t>
            </a:r>
            <a:r>
              <a:rPr lang="he-IL" b="1" dirty="0">
                <a:latin typeface="+mn-lt"/>
                <a:cs typeface="+mn-cs"/>
              </a:rPr>
              <a:t/>
            </a:r>
            <a:br>
              <a:rPr lang="he-IL" b="1" dirty="0">
                <a:latin typeface="+mn-lt"/>
                <a:cs typeface="+mn-cs"/>
              </a:rPr>
            </a:br>
            <a:r>
              <a:rPr lang="he-IL" dirty="0">
                <a:latin typeface="+mn-lt"/>
                <a:cs typeface="+mn-cs"/>
              </a:rPr>
              <a:t>היו לילות</a:t>
            </a:r>
            <a:r>
              <a:rPr lang="he-IL" b="1" dirty="0">
                <a:latin typeface="+mn-lt"/>
                <a:cs typeface="+mn-cs"/>
              </a:rPr>
              <a:t>, </a:t>
            </a:r>
            <a:r>
              <a:rPr lang="he-IL" dirty="0">
                <a:latin typeface="+mn-lt"/>
                <a:cs typeface="+mn-cs"/>
              </a:rPr>
              <a:t>אני אותם זוכרת</a:t>
            </a:r>
            <a:r>
              <a:rPr lang="he-IL" b="1" dirty="0">
                <a:latin typeface="+mn-lt"/>
                <a:cs typeface="+mn-cs"/>
              </a:rPr>
              <a:t>,</a:t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אני אותם עד סוף ימי אשא</a:t>
            </a:r>
            <a:r>
              <a:rPr lang="he-IL" b="1" dirty="0">
                <a:latin typeface="+mn-lt"/>
                <a:cs typeface="+mn-cs"/>
              </a:rPr>
              <a:t>,</a:t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במשעולים בין דגניה לכינרת</a:t>
            </a:r>
            <a:r>
              <a:rPr lang="he-IL" b="1" dirty="0">
                <a:latin typeface="+mn-lt"/>
                <a:cs typeface="+mn-cs"/>
              </a:rPr>
              <a:t>,</a:t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עמדה עגלת חיי העמוסה</a:t>
            </a:r>
            <a:r>
              <a:rPr lang="he-IL" b="1" dirty="0">
                <a:latin typeface="+mn-lt"/>
                <a:cs typeface="+mn-cs"/>
              </a:rPr>
              <a:t>.</a:t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והוא ניגש</a:t>
            </a:r>
            <a:r>
              <a:rPr lang="he-IL" b="1" dirty="0">
                <a:latin typeface="+mn-lt"/>
                <a:cs typeface="+mn-cs"/>
              </a:rPr>
              <a:t>: </a:t>
            </a:r>
            <a:r>
              <a:rPr lang="he-IL" dirty="0">
                <a:latin typeface="+mn-lt"/>
                <a:cs typeface="+mn-cs"/>
              </a:rPr>
              <a:t>שמעי אלי</a:t>
            </a:r>
            <a:r>
              <a:rPr lang="he-IL" b="1" dirty="0">
                <a:latin typeface="+mn-lt"/>
                <a:cs typeface="+mn-cs"/>
              </a:rPr>
              <a:t>, </a:t>
            </a:r>
            <a:r>
              <a:rPr lang="he-IL" dirty="0">
                <a:latin typeface="+mn-lt"/>
                <a:cs typeface="+mn-cs"/>
              </a:rPr>
              <a:t>קטנטונת</a:t>
            </a:r>
            <a:r>
              <a:rPr lang="he-IL" b="1" dirty="0">
                <a:latin typeface="+mn-lt"/>
                <a:cs typeface="+mn-cs"/>
              </a:rPr>
              <a:t>,</a:t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אני בניתי בית לשבתך</a:t>
            </a:r>
            <a:r>
              <a:rPr lang="he-IL" b="1" dirty="0">
                <a:latin typeface="+mn-lt"/>
                <a:cs typeface="+mn-cs"/>
              </a:rPr>
              <a:t>,</a:t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את תרקמי בערב לי כותונת</a:t>
            </a:r>
            <a:r>
              <a:rPr lang="he-IL" b="1" dirty="0">
                <a:latin typeface="+mn-lt"/>
                <a:cs typeface="+mn-cs"/>
              </a:rPr>
              <a:t>,</a:t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אני אנהג ביום את עגלתך</a:t>
            </a:r>
            <a:r>
              <a:rPr lang="he-IL" b="1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הוא היה אז בהיר וגבוה כזמר</a:t>
            </a:r>
            <a:r>
              <a:rPr lang="he-IL" b="1" dirty="0">
                <a:latin typeface="+mn-lt"/>
                <a:cs typeface="+mn-cs"/>
              </a:rPr>
              <a:t>,</a:t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הוא נהג עגלות לשדה הרחב</a:t>
            </a:r>
            <a:r>
              <a:rPr lang="he-IL" b="1" dirty="0">
                <a:latin typeface="+mn-lt"/>
                <a:cs typeface="+mn-cs"/>
              </a:rPr>
              <a:t>,</a:t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ואני לו כותונת הייתי רוקמת</a:t>
            </a:r>
            <a:r>
              <a:rPr lang="he-IL" b="1" dirty="0">
                <a:latin typeface="+mn-lt"/>
                <a:cs typeface="+mn-cs"/>
              </a:rPr>
              <a:t>,</a:t>
            </a:r>
            <a:br>
              <a:rPr lang="he-IL" b="1" dirty="0">
                <a:latin typeface="+mn-lt"/>
                <a:cs typeface="+mn-cs"/>
              </a:rPr>
            </a:b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>
                <a:latin typeface="+mn-lt"/>
                <a:cs typeface="+mn-cs"/>
              </a:rPr>
              <a:t>כותונת של תכלת עם פרח זהב</a:t>
            </a:r>
            <a:r>
              <a:rPr lang="he-IL" b="1" dirty="0">
                <a:latin typeface="+mn-lt"/>
                <a:cs typeface="+mn-cs"/>
              </a:rPr>
              <a:t>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2000" b="1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latin typeface="+mn-lt"/>
                <a:cs typeface="+mn-cs"/>
              </a:rPr>
              <a:t>HAYU LEILOT</a:t>
            </a:r>
            <a:endParaRPr lang="en-US" sz="2000" u="sng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  <a:cs typeface="+mn-cs"/>
              </a:rPr>
              <a:t>Ani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otam</a:t>
            </a:r>
            <a:r>
              <a:rPr lang="en-US" sz="2000" dirty="0">
                <a:latin typeface="+mn-lt"/>
                <a:cs typeface="+mn-cs"/>
              </a:rPr>
              <a:t> ad </a:t>
            </a:r>
            <a:r>
              <a:rPr lang="en-US" sz="2000" dirty="0" err="1">
                <a:latin typeface="+mn-lt"/>
                <a:cs typeface="+mn-cs"/>
              </a:rPr>
              <a:t>sof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yamai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esa</a:t>
            </a:r>
            <a:r>
              <a:rPr lang="en-US" sz="2000" dirty="0">
                <a:latin typeface="+mn-lt"/>
                <a:cs typeface="+mn-cs"/>
              </a:rPr>
              <a:t>.</a:t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 err="1">
                <a:latin typeface="+mn-lt"/>
                <a:cs typeface="+mn-cs"/>
              </a:rPr>
              <a:t>Bamish'olim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bein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Dagania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leChineret</a:t>
            </a:r>
            <a:r>
              <a:rPr lang="en-US" sz="2000" dirty="0">
                <a:latin typeface="+mn-lt"/>
                <a:cs typeface="+mn-cs"/>
              </a:rPr>
              <a:t/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 err="1">
                <a:latin typeface="+mn-lt"/>
                <a:cs typeface="+mn-cs"/>
              </a:rPr>
              <a:t>Amda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agalat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chayai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ha'amusah</a:t>
            </a:r>
            <a:r>
              <a:rPr lang="en-US" sz="2000" dirty="0">
                <a:latin typeface="+mn-lt"/>
                <a:cs typeface="+mn-cs"/>
              </a:rPr>
              <a:t>.</a:t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>
                <a:latin typeface="+mn-lt"/>
                <a:cs typeface="+mn-cs"/>
              </a:rPr>
              <a:t/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 err="1">
                <a:latin typeface="+mn-lt"/>
                <a:cs typeface="+mn-cs"/>
              </a:rPr>
              <a:t>Vehu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nigash</a:t>
            </a:r>
            <a:r>
              <a:rPr lang="en-US" sz="2000" dirty="0">
                <a:latin typeface="+mn-lt"/>
                <a:cs typeface="+mn-cs"/>
              </a:rPr>
              <a:t>, </a:t>
            </a:r>
            <a:r>
              <a:rPr lang="en-US" sz="2000" dirty="0" err="1">
                <a:latin typeface="+mn-lt"/>
                <a:cs typeface="+mn-cs"/>
              </a:rPr>
              <a:t>shim'i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elai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k'tantonet</a:t>
            </a:r>
            <a:r>
              <a:rPr lang="en-US" sz="2000" dirty="0">
                <a:latin typeface="+mn-lt"/>
                <a:cs typeface="+mn-cs"/>
              </a:rPr>
              <a:t/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 err="1">
                <a:latin typeface="+mn-lt"/>
                <a:cs typeface="+mn-cs"/>
              </a:rPr>
              <a:t>Ani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baniti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bayit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leshivtech</a:t>
            </a:r>
            <a:r>
              <a:rPr lang="en-US" sz="2000" dirty="0">
                <a:latin typeface="+mn-lt"/>
                <a:cs typeface="+mn-cs"/>
              </a:rPr>
              <a:t>.</a:t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>
                <a:latin typeface="+mn-lt"/>
                <a:cs typeface="+mn-cs"/>
              </a:rPr>
              <a:t>At </a:t>
            </a:r>
            <a:r>
              <a:rPr lang="en-US" sz="2000" dirty="0" err="1">
                <a:latin typeface="+mn-lt"/>
                <a:cs typeface="+mn-cs"/>
              </a:rPr>
              <a:t>tir'kemi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ba'erev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li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kutonet</a:t>
            </a:r>
            <a:r>
              <a:rPr lang="en-US" sz="2000" dirty="0">
                <a:latin typeface="+mn-lt"/>
                <a:cs typeface="+mn-cs"/>
              </a:rPr>
              <a:t/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 err="1">
                <a:latin typeface="+mn-lt"/>
                <a:cs typeface="+mn-cs"/>
              </a:rPr>
              <a:t>Ani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enhag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bayom</a:t>
            </a:r>
            <a:r>
              <a:rPr lang="en-US" sz="2000" dirty="0">
                <a:latin typeface="+mn-lt"/>
                <a:cs typeface="+mn-cs"/>
              </a:rPr>
              <a:t> et </a:t>
            </a:r>
            <a:r>
              <a:rPr lang="en-US" sz="2000" dirty="0" err="1">
                <a:latin typeface="+mn-lt"/>
                <a:cs typeface="+mn-cs"/>
              </a:rPr>
              <a:t>agalatech</a:t>
            </a:r>
            <a:r>
              <a:rPr lang="en-US" sz="2000" dirty="0">
                <a:latin typeface="+mn-lt"/>
                <a:cs typeface="+mn-cs"/>
              </a:rPr>
              <a:t>.</a:t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>
                <a:latin typeface="+mn-lt"/>
                <a:cs typeface="+mn-cs"/>
              </a:rPr>
              <a:t/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 err="1">
                <a:latin typeface="+mn-lt"/>
                <a:cs typeface="+mn-cs"/>
              </a:rPr>
              <a:t>Hu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haya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az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bahir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vegavoha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kezemer</a:t>
            </a:r>
            <a:r>
              <a:rPr lang="en-US" sz="2000" dirty="0">
                <a:latin typeface="+mn-lt"/>
                <a:cs typeface="+mn-cs"/>
              </a:rPr>
              <a:t/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 err="1">
                <a:latin typeface="+mn-lt"/>
                <a:cs typeface="+mn-cs"/>
              </a:rPr>
              <a:t>Hu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nahag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agalot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lasadeh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harachav</a:t>
            </a:r>
            <a:r>
              <a:rPr lang="en-US" sz="2000" dirty="0">
                <a:latin typeface="+mn-lt"/>
                <a:cs typeface="+mn-cs"/>
              </a:rPr>
              <a:t>.</a:t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 err="1">
                <a:latin typeface="+mn-lt"/>
                <a:cs typeface="+mn-cs"/>
              </a:rPr>
              <a:t>Va'ani</a:t>
            </a:r>
            <a:r>
              <a:rPr lang="en-US" sz="2000" dirty="0">
                <a:latin typeface="+mn-lt"/>
                <a:cs typeface="+mn-cs"/>
              </a:rPr>
              <a:t> lo </a:t>
            </a:r>
            <a:r>
              <a:rPr lang="en-US" sz="2000" dirty="0" err="1">
                <a:latin typeface="+mn-lt"/>
                <a:cs typeface="+mn-cs"/>
              </a:rPr>
              <a:t>kutonet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hayiti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rokemet</a:t>
            </a:r>
            <a:r>
              <a:rPr lang="en-US" sz="2000" dirty="0">
                <a:latin typeface="+mn-lt"/>
                <a:cs typeface="+mn-cs"/>
              </a:rPr>
              <a:t/>
            </a:r>
            <a:br>
              <a:rPr lang="en-US" sz="2000" dirty="0">
                <a:latin typeface="+mn-lt"/>
                <a:cs typeface="+mn-cs"/>
              </a:rPr>
            </a:br>
            <a:r>
              <a:rPr lang="en-US" sz="2000" dirty="0" err="1">
                <a:latin typeface="+mn-lt"/>
                <a:cs typeface="+mn-cs"/>
              </a:rPr>
              <a:t>Kutonet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shel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t'chelet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im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perach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zaha</a:t>
            </a:r>
            <a:r>
              <a:rPr lang="en-US" dirty="0" err="1">
                <a:latin typeface="+mn-lt"/>
                <a:cs typeface="+mn-cs"/>
              </a:rPr>
              <a:t>v</a:t>
            </a:r>
            <a:r>
              <a:rPr lang="en-US" dirty="0">
                <a:latin typeface="+mn-lt"/>
                <a:cs typeface="+mn-cs"/>
              </a:rPr>
              <a:t>.</a:t>
            </a:r>
            <a:br>
              <a:rPr lang="en-US" dirty="0">
                <a:latin typeface="+mn-lt"/>
                <a:cs typeface="+mn-cs"/>
              </a:rPr>
            </a:br>
            <a:r>
              <a:rPr lang="he-IL" b="1" dirty="0">
                <a:latin typeface="+mn-lt"/>
                <a:cs typeface="+mn-cs"/>
              </a:rPr>
              <a:t/>
            </a:r>
            <a:br>
              <a:rPr lang="he-IL" b="1" dirty="0">
                <a:latin typeface="+mn-lt"/>
                <a:cs typeface="+mn-cs"/>
              </a:rPr>
            </a:br>
            <a:endParaRPr lang="he-IL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221</Words>
  <Application>Microsoft Office PowerPoint</Application>
  <PresentationFormat>‫הצגה על המסך (4:3)</PresentationFormat>
  <Paragraphs>709</Paragraphs>
  <Slides>39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39</vt:i4>
      </vt:variant>
    </vt:vector>
  </HeadingPairs>
  <TitlesOfParts>
    <vt:vector size="40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  <vt:lpstr>שקופית 16</vt:lpstr>
      <vt:lpstr>שקופית 17</vt:lpstr>
      <vt:lpstr>שקופית 18</vt:lpstr>
      <vt:lpstr>שקופית 19</vt:lpstr>
      <vt:lpstr>שקופית 20</vt:lpstr>
      <vt:lpstr>שקופית 21</vt:lpstr>
      <vt:lpstr>שקופית 22</vt:lpstr>
      <vt:lpstr>שקופית 23</vt:lpstr>
      <vt:lpstr>שקופית 24</vt:lpstr>
      <vt:lpstr>שקופית 25</vt:lpstr>
      <vt:lpstr>שקופית 26</vt:lpstr>
      <vt:lpstr>שקופית 27</vt:lpstr>
      <vt:lpstr>שקופית 28</vt:lpstr>
      <vt:lpstr>שקופית 29</vt:lpstr>
      <vt:lpstr>שקופית 30</vt:lpstr>
      <vt:lpstr>שקופית 31</vt:lpstr>
      <vt:lpstr>שקופית 32</vt:lpstr>
      <vt:lpstr>שקופית 33</vt:lpstr>
      <vt:lpstr>שקופית 34</vt:lpstr>
      <vt:lpstr>שקופית 35</vt:lpstr>
      <vt:lpstr>שקופית 36</vt:lpstr>
      <vt:lpstr>שקופית 37</vt:lpstr>
      <vt:lpstr>שקופית 38</vt:lpstr>
      <vt:lpstr>שקופית 39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Matan Graff</dc:creator>
  <cp:lastModifiedBy>Matan Graff</cp:lastModifiedBy>
  <cp:revision>32</cp:revision>
  <dcterms:created xsi:type="dcterms:W3CDTF">2013-03-09T03:59:30Z</dcterms:created>
  <dcterms:modified xsi:type="dcterms:W3CDTF">2013-09-17T12:25:27Z</dcterms:modified>
</cp:coreProperties>
</file>